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9" r:id="rId3"/>
    <p:sldId id="260" r:id="rId4"/>
    <p:sldId id="262" r:id="rId5"/>
    <p:sldId id="261" r:id="rId6"/>
    <p:sldId id="263" r:id="rId7"/>
    <p:sldId id="269" r:id="rId8"/>
    <p:sldId id="265" r:id="rId9"/>
    <p:sldId id="266" r:id="rId10"/>
    <p:sldId id="267" r:id="rId11"/>
    <p:sldId id="268" r:id="rId12"/>
    <p:sldId id="270" r:id="rId13"/>
    <p:sldId id="271" r:id="rId14"/>
    <p:sldId id="272" r:id="rId15"/>
    <p:sldId id="273" r:id="rId16"/>
    <p:sldId id="274" r:id="rId17"/>
    <p:sldId id="275" r:id="rId18"/>
    <p:sldId id="276" r:id="rId19"/>
    <p:sldId id="278" r:id="rId20"/>
    <p:sldId id="279" r:id="rId21"/>
    <p:sldId id="284" r:id="rId22"/>
    <p:sldId id="282" r:id="rId23"/>
    <p:sldId id="285" r:id="rId24"/>
    <p:sldId id="277" r:id="rId25"/>
  </p:sldIdLst>
  <p:sldSz cx="12192000" cy="6858000"/>
  <p:notesSz cx="6858000" cy="9144000"/>
  <p:defaultText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1"/>
    <p:restoredTop sz="96296"/>
  </p:normalViewPr>
  <p:slideViewPr>
    <p:cSldViewPr snapToGrid="0">
      <p:cViewPr varScale="1">
        <p:scale>
          <a:sx n="104" d="100"/>
          <a:sy n="104" d="100"/>
        </p:scale>
        <p:origin x="114" y="4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BE17566-08F4-4064-B720-733585A14498}" type="doc">
      <dgm:prSet loTypeId="urn:microsoft.com/office/officeart/2005/8/layout/process2" loCatId="process" qsTypeId="urn:microsoft.com/office/officeart/2005/8/quickstyle/simple1" qsCatId="simple" csTypeId="urn:microsoft.com/office/officeart/2005/8/colors/accent1_2" csCatId="accent1" phldr="1"/>
      <dgm:spPr/>
      <dgm:t>
        <a:bodyPr/>
        <a:lstStyle/>
        <a:p>
          <a:endParaRPr lang="en-US"/>
        </a:p>
      </dgm:t>
    </dgm:pt>
    <dgm:pt modelId="{04E4CE39-67A4-4CE8-BE14-D9491848E14F}">
      <dgm:prSet/>
      <dgm:spPr>
        <a:solidFill>
          <a:schemeClr val="accent1">
            <a:hueOff val="0"/>
            <a:satOff val="0"/>
            <a:lumOff val="0"/>
            <a:alpha val="0"/>
          </a:schemeClr>
        </a:solidFill>
      </dgm:spPr>
      <dgm:t>
        <a:bodyPr/>
        <a:lstStyle/>
        <a:p>
          <a:r>
            <a:rPr lang="en-US" dirty="0" err="1">
              <a:latin typeface="Cooper Black" panose="0208090404030B020404" pitchFamily="18" charset="77"/>
            </a:rPr>
            <a:t>Nuestro</a:t>
          </a:r>
          <a:r>
            <a:rPr lang="en-US" dirty="0">
              <a:latin typeface="Cooper Black" panose="0208090404030B020404" pitchFamily="18" charset="77"/>
            </a:rPr>
            <a:t> </a:t>
          </a:r>
          <a:r>
            <a:rPr lang="en-US" dirty="0" err="1">
              <a:latin typeface="Cooper Black" panose="0208090404030B020404" pitchFamily="18" charset="77"/>
            </a:rPr>
            <a:t>diagrama</a:t>
          </a:r>
          <a:r>
            <a:rPr lang="en-US" dirty="0">
              <a:latin typeface="Cooper Black" panose="0208090404030B020404" pitchFamily="18" charset="77"/>
            </a:rPr>
            <a:t> </a:t>
          </a:r>
          <a:r>
            <a:rPr lang="en-US" dirty="0" err="1">
              <a:latin typeface="Cooper Black" panose="0208090404030B020404" pitchFamily="18" charset="77"/>
            </a:rPr>
            <a:t>consta</a:t>
          </a:r>
          <a:r>
            <a:rPr lang="en-US" dirty="0">
              <a:latin typeface="Cooper Black" panose="0208090404030B020404" pitchFamily="18" charset="77"/>
            </a:rPr>
            <a:t> de 6 </a:t>
          </a:r>
          <a:r>
            <a:rPr lang="en-US" dirty="0" err="1">
              <a:latin typeface="Cooper Black" panose="0208090404030B020404" pitchFamily="18" charset="77"/>
            </a:rPr>
            <a:t>clases</a:t>
          </a:r>
          <a:r>
            <a:rPr lang="en-US" dirty="0">
              <a:latin typeface="Cooper Black" panose="0208090404030B020404" pitchFamily="18" charset="77"/>
            </a:rPr>
            <a:t>, las </a:t>
          </a:r>
          <a:r>
            <a:rPr lang="en-US" dirty="0" err="1">
              <a:latin typeface="Cooper Black" panose="0208090404030B020404" pitchFamily="18" charset="77"/>
            </a:rPr>
            <a:t>cuales</a:t>
          </a:r>
          <a:r>
            <a:rPr lang="en-US" dirty="0">
              <a:latin typeface="Cooper Black" panose="0208090404030B020404" pitchFamily="18" charset="77"/>
            </a:rPr>
            <a:t> son: </a:t>
          </a:r>
        </a:p>
      </dgm:t>
    </dgm:pt>
    <dgm:pt modelId="{432D6742-DD93-41E5-ABA7-9A02C302ED7C}" type="parTrans" cxnId="{50A8B6A4-71B9-4503-BC81-0514FB4AFBF0}">
      <dgm:prSet/>
      <dgm:spPr/>
      <dgm:t>
        <a:bodyPr/>
        <a:lstStyle/>
        <a:p>
          <a:endParaRPr lang="en-US"/>
        </a:p>
      </dgm:t>
    </dgm:pt>
    <dgm:pt modelId="{9E375F83-C0D8-4885-B939-CD6C74AFC63E}" type="sibTrans" cxnId="{50A8B6A4-71B9-4503-BC81-0514FB4AFBF0}">
      <dgm:prSet/>
      <dgm:spPr/>
      <dgm:t>
        <a:bodyPr/>
        <a:lstStyle/>
        <a:p>
          <a:endParaRPr lang="en-US"/>
        </a:p>
      </dgm:t>
    </dgm:pt>
    <dgm:pt modelId="{E106C049-AABA-42A2-9D4C-98A52F38DFC2}">
      <dgm:prSet/>
      <dgm:spPr>
        <a:solidFill>
          <a:schemeClr val="accent1">
            <a:hueOff val="0"/>
            <a:satOff val="0"/>
            <a:lumOff val="0"/>
            <a:alpha val="0"/>
          </a:schemeClr>
        </a:solidFill>
      </dgm:spPr>
      <dgm:t>
        <a:bodyPr/>
        <a:lstStyle/>
        <a:p>
          <a:r>
            <a:rPr lang="en-US" dirty="0" err="1">
              <a:latin typeface="Cooper Black" panose="0208090404030B020404" pitchFamily="18" charset="77"/>
            </a:rPr>
            <a:t>Cliente</a:t>
          </a:r>
          <a:endParaRPr lang="en-US" dirty="0">
            <a:latin typeface="Cooper Black" panose="0208090404030B020404" pitchFamily="18" charset="77"/>
          </a:endParaRPr>
        </a:p>
      </dgm:t>
    </dgm:pt>
    <dgm:pt modelId="{8B583307-6490-4B61-8427-658CF95B856F}" type="parTrans" cxnId="{452DD1DB-258B-40F7-B14E-B859615DCD91}">
      <dgm:prSet/>
      <dgm:spPr/>
      <dgm:t>
        <a:bodyPr/>
        <a:lstStyle/>
        <a:p>
          <a:endParaRPr lang="en-US"/>
        </a:p>
      </dgm:t>
    </dgm:pt>
    <dgm:pt modelId="{DD43D6C6-47E2-427A-AA64-6657836AC904}" type="sibTrans" cxnId="{452DD1DB-258B-40F7-B14E-B859615DCD91}">
      <dgm:prSet/>
      <dgm:spPr/>
      <dgm:t>
        <a:bodyPr/>
        <a:lstStyle/>
        <a:p>
          <a:endParaRPr lang="en-US"/>
        </a:p>
      </dgm:t>
    </dgm:pt>
    <dgm:pt modelId="{B0DB5087-91E4-4102-B7C4-767403CDA53E}">
      <dgm:prSet/>
      <dgm:spPr>
        <a:solidFill>
          <a:schemeClr val="accent1">
            <a:hueOff val="0"/>
            <a:satOff val="0"/>
            <a:lumOff val="0"/>
            <a:alpha val="0"/>
          </a:schemeClr>
        </a:solidFill>
      </dgm:spPr>
      <dgm:t>
        <a:bodyPr/>
        <a:lstStyle/>
        <a:p>
          <a:r>
            <a:rPr lang="en-US" dirty="0" err="1">
              <a:latin typeface="Cooper Black" panose="0208090404030B020404" pitchFamily="18" charset="77"/>
            </a:rPr>
            <a:t>ClienteVIP</a:t>
          </a:r>
          <a:endParaRPr lang="en-US" dirty="0">
            <a:latin typeface="Cooper Black" panose="0208090404030B020404" pitchFamily="18" charset="77"/>
          </a:endParaRPr>
        </a:p>
      </dgm:t>
    </dgm:pt>
    <dgm:pt modelId="{E36FF5D9-D583-4017-ACAB-05AE8802148E}" type="parTrans" cxnId="{E46AA826-B59F-45D4-B768-8EA4609FC06E}">
      <dgm:prSet/>
      <dgm:spPr/>
      <dgm:t>
        <a:bodyPr/>
        <a:lstStyle/>
        <a:p>
          <a:endParaRPr lang="en-US"/>
        </a:p>
      </dgm:t>
    </dgm:pt>
    <dgm:pt modelId="{00E96B1B-D567-4A96-ACB5-CE6FA172A53B}" type="sibTrans" cxnId="{E46AA826-B59F-45D4-B768-8EA4609FC06E}">
      <dgm:prSet/>
      <dgm:spPr/>
      <dgm:t>
        <a:bodyPr/>
        <a:lstStyle/>
        <a:p>
          <a:endParaRPr lang="en-US"/>
        </a:p>
      </dgm:t>
    </dgm:pt>
    <dgm:pt modelId="{7E96D534-1367-4AC9-9F8A-4D661B9CB018}">
      <dgm:prSet/>
      <dgm:spPr>
        <a:solidFill>
          <a:schemeClr val="accent1">
            <a:hueOff val="0"/>
            <a:satOff val="0"/>
            <a:lumOff val="0"/>
            <a:alpha val="0"/>
          </a:schemeClr>
        </a:solidFill>
      </dgm:spPr>
      <dgm:t>
        <a:bodyPr/>
        <a:lstStyle/>
        <a:p>
          <a:r>
            <a:rPr lang="en-US" dirty="0" err="1">
              <a:latin typeface="Cooper Black" panose="0208090404030B020404" pitchFamily="18" charset="77"/>
            </a:rPr>
            <a:t>CompaniaSocia</a:t>
          </a:r>
          <a:endParaRPr lang="en-US" dirty="0">
            <a:latin typeface="Cooper Black" panose="0208090404030B020404" pitchFamily="18" charset="77"/>
          </a:endParaRPr>
        </a:p>
      </dgm:t>
    </dgm:pt>
    <dgm:pt modelId="{5AF5F68D-8506-4875-B7E1-2495F44D9C6A}" type="parTrans" cxnId="{414A56AA-AC08-49C5-A48E-E34EF62AD09B}">
      <dgm:prSet/>
      <dgm:spPr/>
      <dgm:t>
        <a:bodyPr/>
        <a:lstStyle/>
        <a:p>
          <a:endParaRPr lang="en-US"/>
        </a:p>
      </dgm:t>
    </dgm:pt>
    <dgm:pt modelId="{68B54C9F-A2F3-4056-985B-A8D0BCB7DC0D}" type="sibTrans" cxnId="{414A56AA-AC08-49C5-A48E-E34EF62AD09B}">
      <dgm:prSet/>
      <dgm:spPr/>
      <dgm:t>
        <a:bodyPr/>
        <a:lstStyle/>
        <a:p>
          <a:endParaRPr lang="en-US"/>
        </a:p>
      </dgm:t>
    </dgm:pt>
    <dgm:pt modelId="{6BBD0B1D-A045-4E64-8E19-608DB0C9CCA7}">
      <dgm:prSet/>
      <dgm:spPr>
        <a:solidFill>
          <a:schemeClr val="accent1">
            <a:hueOff val="0"/>
            <a:satOff val="0"/>
            <a:lumOff val="0"/>
            <a:alpha val="0"/>
          </a:schemeClr>
        </a:solidFill>
      </dgm:spPr>
      <dgm:t>
        <a:bodyPr/>
        <a:lstStyle/>
        <a:p>
          <a:r>
            <a:rPr lang="en-US" dirty="0" err="1">
              <a:latin typeface="Cooper Black" panose="0208090404030B020404" pitchFamily="18" charset="77"/>
            </a:rPr>
            <a:t>ProgramaRecompensas</a:t>
          </a:r>
          <a:endParaRPr lang="en-US" dirty="0">
            <a:latin typeface="Cooper Black" panose="0208090404030B020404" pitchFamily="18" charset="77"/>
          </a:endParaRPr>
        </a:p>
      </dgm:t>
    </dgm:pt>
    <dgm:pt modelId="{4B7DCD05-A95C-4E6C-9CCA-BDC5EF28D02B}" type="parTrans" cxnId="{62ECE293-43A2-4C07-8C0C-66AA69D73FBC}">
      <dgm:prSet/>
      <dgm:spPr/>
      <dgm:t>
        <a:bodyPr/>
        <a:lstStyle/>
        <a:p>
          <a:endParaRPr lang="en-US"/>
        </a:p>
      </dgm:t>
    </dgm:pt>
    <dgm:pt modelId="{4B085F01-6E78-4589-8C1F-353992DFB209}" type="sibTrans" cxnId="{62ECE293-43A2-4C07-8C0C-66AA69D73FBC}">
      <dgm:prSet/>
      <dgm:spPr/>
      <dgm:t>
        <a:bodyPr/>
        <a:lstStyle/>
        <a:p>
          <a:endParaRPr lang="en-US"/>
        </a:p>
      </dgm:t>
    </dgm:pt>
    <dgm:pt modelId="{0315C954-3CF2-454A-A997-25F54CE9EE6A}">
      <dgm:prSet/>
      <dgm:spPr>
        <a:solidFill>
          <a:schemeClr val="tx2">
            <a:lumMod val="50000"/>
            <a:alpha val="0"/>
          </a:schemeClr>
        </a:solidFill>
      </dgm:spPr>
      <dgm:t>
        <a:bodyPr/>
        <a:lstStyle/>
        <a:p>
          <a:r>
            <a:rPr lang="en-US" dirty="0">
              <a:solidFill>
                <a:schemeClr val="bg1"/>
              </a:solidFill>
              <a:latin typeface="Cooper Black" panose="0208090404030B020404" pitchFamily="18" charset="77"/>
            </a:rPr>
            <a:t>Menus</a:t>
          </a:r>
        </a:p>
      </dgm:t>
    </dgm:pt>
    <dgm:pt modelId="{F1CABD77-29B5-425E-89D4-931DC0DCFFF0}" type="parTrans" cxnId="{C19525C4-D110-49DE-A736-E0B421521F7D}">
      <dgm:prSet/>
      <dgm:spPr/>
      <dgm:t>
        <a:bodyPr/>
        <a:lstStyle/>
        <a:p>
          <a:endParaRPr lang="en-US"/>
        </a:p>
      </dgm:t>
    </dgm:pt>
    <dgm:pt modelId="{AB8E3C5C-3967-45DD-8838-A318265803C8}" type="sibTrans" cxnId="{C19525C4-D110-49DE-A736-E0B421521F7D}">
      <dgm:prSet/>
      <dgm:spPr/>
      <dgm:t>
        <a:bodyPr/>
        <a:lstStyle/>
        <a:p>
          <a:endParaRPr lang="en-US"/>
        </a:p>
      </dgm:t>
    </dgm:pt>
    <dgm:pt modelId="{A67AD8FD-92FF-4840-8394-9F99F1484DCE}">
      <dgm:prSet/>
      <dgm:spPr>
        <a:solidFill>
          <a:schemeClr val="accent1">
            <a:hueOff val="0"/>
            <a:satOff val="0"/>
            <a:lumOff val="0"/>
            <a:alpha val="0"/>
          </a:schemeClr>
        </a:solidFill>
      </dgm:spPr>
      <dgm:t>
        <a:bodyPr/>
        <a:lstStyle/>
        <a:p>
          <a:r>
            <a:rPr lang="en-US" dirty="0">
              <a:latin typeface="Cooper Black" panose="0208090404030B020404" pitchFamily="18" charset="77"/>
            </a:rPr>
            <a:t>Main</a:t>
          </a:r>
        </a:p>
      </dgm:t>
    </dgm:pt>
    <dgm:pt modelId="{1758415C-09FF-4641-85D5-CF257269AB2B}" type="parTrans" cxnId="{ED035B99-9B07-4E8C-B727-E385A0B6FE19}">
      <dgm:prSet/>
      <dgm:spPr/>
      <dgm:t>
        <a:bodyPr/>
        <a:lstStyle/>
        <a:p>
          <a:endParaRPr lang="en-US"/>
        </a:p>
      </dgm:t>
    </dgm:pt>
    <dgm:pt modelId="{12AA0C6E-D284-4410-8886-8654EAC8F626}" type="sibTrans" cxnId="{ED035B99-9B07-4E8C-B727-E385A0B6FE19}">
      <dgm:prSet/>
      <dgm:spPr/>
      <dgm:t>
        <a:bodyPr/>
        <a:lstStyle/>
        <a:p>
          <a:endParaRPr lang="en-US"/>
        </a:p>
      </dgm:t>
    </dgm:pt>
    <dgm:pt modelId="{FA16ED9B-D360-5645-8D8C-7CBE4975E76E}" type="pres">
      <dgm:prSet presAssocID="{4BE17566-08F4-4064-B720-733585A14498}" presName="linearFlow" presStyleCnt="0">
        <dgm:presLayoutVars>
          <dgm:resizeHandles val="exact"/>
        </dgm:presLayoutVars>
      </dgm:prSet>
      <dgm:spPr/>
    </dgm:pt>
    <dgm:pt modelId="{B0A777AC-AC58-6A41-86FF-7127CB2C0AF7}" type="pres">
      <dgm:prSet presAssocID="{04E4CE39-67A4-4CE8-BE14-D9491848E14F}" presName="node" presStyleLbl="node1" presStyleIdx="0" presStyleCnt="7">
        <dgm:presLayoutVars>
          <dgm:bulletEnabled val="1"/>
        </dgm:presLayoutVars>
      </dgm:prSet>
      <dgm:spPr/>
    </dgm:pt>
    <dgm:pt modelId="{DEFEE8C1-8467-784C-9EE6-E0F082394CA3}" type="pres">
      <dgm:prSet presAssocID="{9E375F83-C0D8-4885-B939-CD6C74AFC63E}" presName="sibTrans" presStyleLbl="sibTrans2D1" presStyleIdx="0" presStyleCnt="6"/>
      <dgm:spPr/>
    </dgm:pt>
    <dgm:pt modelId="{0D965F00-6410-0243-9BCC-E69FFB2A12BA}" type="pres">
      <dgm:prSet presAssocID="{9E375F83-C0D8-4885-B939-CD6C74AFC63E}" presName="connectorText" presStyleLbl="sibTrans2D1" presStyleIdx="0" presStyleCnt="6"/>
      <dgm:spPr/>
    </dgm:pt>
    <dgm:pt modelId="{7F28C6D3-7DB7-6A4C-989C-19A4A122ECDF}" type="pres">
      <dgm:prSet presAssocID="{E106C049-AABA-42A2-9D4C-98A52F38DFC2}" presName="node" presStyleLbl="node1" presStyleIdx="1" presStyleCnt="7">
        <dgm:presLayoutVars>
          <dgm:bulletEnabled val="1"/>
        </dgm:presLayoutVars>
      </dgm:prSet>
      <dgm:spPr/>
    </dgm:pt>
    <dgm:pt modelId="{6AFB0097-A567-7F4B-BCDB-953E7A5BAEC6}" type="pres">
      <dgm:prSet presAssocID="{DD43D6C6-47E2-427A-AA64-6657836AC904}" presName="sibTrans" presStyleLbl="sibTrans2D1" presStyleIdx="1" presStyleCnt="6"/>
      <dgm:spPr/>
    </dgm:pt>
    <dgm:pt modelId="{04A5A0D4-4A51-9747-91D9-5B4A44EEA2BF}" type="pres">
      <dgm:prSet presAssocID="{DD43D6C6-47E2-427A-AA64-6657836AC904}" presName="connectorText" presStyleLbl="sibTrans2D1" presStyleIdx="1" presStyleCnt="6"/>
      <dgm:spPr/>
    </dgm:pt>
    <dgm:pt modelId="{9A82A5C6-F605-A846-BA75-C48CE177AAAC}" type="pres">
      <dgm:prSet presAssocID="{B0DB5087-91E4-4102-B7C4-767403CDA53E}" presName="node" presStyleLbl="node1" presStyleIdx="2" presStyleCnt="7">
        <dgm:presLayoutVars>
          <dgm:bulletEnabled val="1"/>
        </dgm:presLayoutVars>
      </dgm:prSet>
      <dgm:spPr/>
    </dgm:pt>
    <dgm:pt modelId="{66A570C8-ECEB-5046-810C-F1F1D3DD9BCE}" type="pres">
      <dgm:prSet presAssocID="{00E96B1B-D567-4A96-ACB5-CE6FA172A53B}" presName="sibTrans" presStyleLbl="sibTrans2D1" presStyleIdx="2" presStyleCnt="6"/>
      <dgm:spPr/>
    </dgm:pt>
    <dgm:pt modelId="{BE6010E2-5383-2044-A030-7FE8CC069DFD}" type="pres">
      <dgm:prSet presAssocID="{00E96B1B-D567-4A96-ACB5-CE6FA172A53B}" presName="connectorText" presStyleLbl="sibTrans2D1" presStyleIdx="2" presStyleCnt="6"/>
      <dgm:spPr/>
    </dgm:pt>
    <dgm:pt modelId="{88C2ECA8-695A-D845-80BC-19D247DEEB77}" type="pres">
      <dgm:prSet presAssocID="{7E96D534-1367-4AC9-9F8A-4D661B9CB018}" presName="node" presStyleLbl="node1" presStyleIdx="3" presStyleCnt="7">
        <dgm:presLayoutVars>
          <dgm:bulletEnabled val="1"/>
        </dgm:presLayoutVars>
      </dgm:prSet>
      <dgm:spPr/>
    </dgm:pt>
    <dgm:pt modelId="{9CFF25D1-1CED-E741-BFCE-0BEFC3ABB860}" type="pres">
      <dgm:prSet presAssocID="{68B54C9F-A2F3-4056-985B-A8D0BCB7DC0D}" presName="sibTrans" presStyleLbl="sibTrans2D1" presStyleIdx="3" presStyleCnt="6"/>
      <dgm:spPr/>
    </dgm:pt>
    <dgm:pt modelId="{AE7812A0-E8AC-8947-84DD-4BEB5F6CA391}" type="pres">
      <dgm:prSet presAssocID="{68B54C9F-A2F3-4056-985B-A8D0BCB7DC0D}" presName="connectorText" presStyleLbl="sibTrans2D1" presStyleIdx="3" presStyleCnt="6"/>
      <dgm:spPr/>
    </dgm:pt>
    <dgm:pt modelId="{6FBFE93C-379D-6540-A3FF-98893828D887}" type="pres">
      <dgm:prSet presAssocID="{6BBD0B1D-A045-4E64-8E19-608DB0C9CCA7}" presName="node" presStyleLbl="node1" presStyleIdx="4" presStyleCnt="7">
        <dgm:presLayoutVars>
          <dgm:bulletEnabled val="1"/>
        </dgm:presLayoutVars>
      </dgm:prSet>
      <dgm:spPr/>
    </dgm:pt>
    <dgm:pt modelId="{A8CFA376-1E4D-3E4D-83E5-367848B76078}" type="pres">
      <dgm:prSet presAssocID="{4B085F01-6E78-4589-8C1F-353992DFB209}" presName="sibTrans" presStyleLbl="sibTrans2D1" presStyleIdx="4" presStyleCnt="6"/>
      <dgm:spPr/>
    </dgm:pt>
    <dgm:pt modelId="{FF39FF43-C7B3-1744-A17A-44B2962F61AB}" type="pres">
      <dgm:prSet presAssocID="{4B085F01-6E78-4589-8C1F-353992DFB209}" presName="connectorText" presStyleLbl="sibTrans2D1" presStyleIdx="4" presStyleCnt="6"/>
      <dgm:spPr/>
    </dgm:pt>
    <dgm:pt modelId="{5DF1ED80-2457-6042-A8AE-1D90CC606CC5}" type="pres">
      <dgm:prSet presAssocID="{0315C954-3CF2-454A-A997-25F54CE9EE6A}" presName="node" presStyleLbl="node1" presStyleIdx="5" presStyleCnt="7">
        <dgm:presLayoutVars>
          <dgm:bulletEnabled val="1"/>
        </dgm:presLayoutVars>
      </dgm:prSet>
      <dgm:spPr/>
    </dgm:pt>
    <dgm:pt modelId="{A0FA9BB9-32B3-5F44-9C91-D4105D42B8F8}" type="pres">
      <dgm:prSet presAssocID="{AB8E3C5C-3967-45DD-8838-A318265803C8}" presName="sibTrans" presStyleLbl="sibTrans2D1" presStyleIdx="5" presStyleCnt="6"/>
      <dgm:spPr/>
    </dgm:pt>
    <dgm:pt modelId="{949779FD-CC4E-9D49-8D74-524631A6229D}" type="pres">
      <dgm:prSet presAssocID="{AB8E3C5C-3967-45DD-8838-A318265803C8}" presName="connectorText" presStyleLbl="sibTrans2D1" presStyleIdx="5" presStyleCnt="6"/>
      <dgm:spPr/>
    </dgm:pt>
    <dgm:pt modelId="{9F771CD3-ECBE-9F41-B8BC-A87636993055}" type="pres">
      <dgm:prSet presAssocID="{A67AD8FD-92FF-4840-8394-9F99F1484DCE}" presName="node" presStyleLbl="node1" presStyleIdx="6" presStyleCnt="7">
        <dgm:presLayoutVars>
          <dgm:bulletEnabled val="1"/>
        </dgm:presLayoutVars>
      </dgm:prSet>
      <dgm:spPr/>
    </dgm:pt>
  </dgm:ptLst>
  <dgm:cxnLst>
    <dgm:cxn modelId="{D7D71102-B7C6-8146-8051-A4C9A95EB8D0}" type="presOf" srcId="{4B085F01-6E78-4589-8C1F-353992DFB209}" destId="{FF39FF43-C7B3-1744-A17A-44B2962F61AB}" srcOrd="1" destOrd="0" presId="urn:microsoft.com/office/officeart/2005/8/layout/process2"/>
    <dgm:cxn modelId="{E0615802-9562-A84A-A017-A67B01172163}" type="presOf" srcId="{0315C954-3CF2-454A-A997-25F54CE9EE6A}" destId="{5DF1ED80-2457-6042-A8AE-1D90CC606CC5}" srcOrd="0" destOrd="0" presId="urn:microsoft.com/office/officeart/2005/8/layout/process2"/>
    <dgm:cxn modelId="{6BA91503-B5B9-1648-AF6D-B192E5AE9BBB}" type="presOf" srcId="{A67AD8FD-92FF-4840-8394-9F99F1484DCE}" destId="{9F771CD3-ECBE-9F41-B8BC-A87636993055}" srcOrd="0" destOrd="0" presId="urn:microsoft.com/office/officeart/2005/8/layout/process2"/>
    <dgm:cxn modelId="{E46AA826-B59F-45D4-B768-8EA4609FC06E}" srcId="{4BE17566-08F4-4064-B720-733585A14498}" destId="{B0DB5087-91E4-4102-B7C4-767403CDA53E}" srcOrd="2" destOrd="0" parTransId="{E36FF5D9-D583-4017-ACAB-05AE8802148E}" sibTransId="{00E96B1B-D567-4A96-ACB5-CE6FA172A53B}"/>
    <dgm:cxn modelId="{283A7A27-27FC-134C-986A-5698D2CDE14C}" type="presOf" srcId="{E106C049-AABA-42A2-9D4C-98A52F38DFC2}" destId="{7F28C6D3-7DB7-6A4C-989C-19A4A122ECDF}" srcOrd="0" destOrd="0" presId="urn:microsoft.com/office/officeart/2005/8/layout/process2"/>
    <dgm:cxn modelId="{E885CE39-1FDA-0D42-B38A-3C0FDCDE5DA8}" type="presOf" srcId="{04E4CE39-67A4-4CE8-BE14-D9491848E14F}" destId="{B0A777AC-AC58-6A41-86FF-7127CB2C0AF7}" srcOrd="0" destOrd="0" presId="urn:microsoft.com/office/officeart/2005/8/layout/process2"/>
    <dgm:cxn modelId="{73D07270-B113-C843-BDCE-A9ABF8F47F89}" type="presOf" srcId="{9E375F83-C0D8-4885-B939-CD6C74AFC63E}" destId="{0D965F00-6410-0243-9BCC-E69FFB2A12BA}" srcOrd="1" destOrd="0" presId="urn:microsoft.com/office/officeart/2005/8/layout/process2"/>
    <dgm:cxn modelId="{09BA147E-22C8-E741-A790-484079E76806}" type="presOf" srcId="{DD43D6C6-47E2-427A-AA64-6657836AC904}" destId="{04A5A0D4-4A51-9747-91D9-5B4A44EEA2BF}" srcOrd="1" destOrd="0" presId="urn:microsoft.com/office/officeart/2005/8/layout/process2"/>
    <dgm:cxn modelId="{F1FB7B7E-10B9-9D4E-B282-4DA30CD4257D}" type="presOf" srcId="{DD43D6C6-47E2-427A-AA64-6657836AC904}" destId="{6AFB0097-A567-7F4B-BCDB-953E7A5BAEC6}" srcOrd="0" destOrd="0" presId="urn:microsoft.com/office/officeart/2005/8/layout/process2"/>
    <dgm:cxn modelId="{FDB7807F-EBDF-D248-9E4E-A2CDFAAC1A7C}" type="presOf" srcId="{68B54C9F-A2F3-4056-985B-A8D0BCB7DC0D}" destId="{9CFF25D1-1CED-E741-BFCE-0BEFC3ABB860}" srcOrd="0" destOrd="0" presId="urn:microsoft.com/office/officeart/2005/8/layout/process2"/>
    <dgm:cxn modelId="{62ECE293-43A2-4C07-8C0C-66AA69D73FBC}" srcId="{4BE17566-08F4-4064-B720-733585A14498}" destId="{6BBD0B1D-A045-4E64-8E19-608DB0C9CCA7}" srcOrd="4" destOrd="0" parTransId="{4B7DCD05-A95C-4E6C-9CCA-BDC5EF28D02B}" sibTransId="{4B085F01-6E78-4589-8C1F-353992DFB209}"/>
    <dgm:cxn modelId="{04FB8096-7D7F-9E4F-8034-C48066F04210}" type="presOf" srcId="{B0DB5087-91E4-4102-B7C4-767403CDA53E}" destId="{9A82A5C6-F605-A846-BA75-C48CE177AAAC}" srcOrd="0" destOrd="0" presId="urn:microsoft.com/office/officeart/2005/8/layout/process2"/>
    <dgm:cxn modelId="{6B9D9E98-D84D-1844-BCBD-3C972E736633}" type="presOf" srcId="{00E96B1B-D567-4A96-ACB5-CE6FA172A53B}" destId="{66A570C8-ECEB-5046-810C-F1F1D3DD9BCE}" srcOrd="0" destOrd="0" presId="urn:microsoft.com/office/officeart/2005/8/layout/process2"/>
    <dgm:cxn modelId="{ED035B99-9B07-4E8C-B727-E385A0B6FE19}" srcId="{4BE17566-08F4-4064-B720-733585A14498}" destId="{A67AD8FD-92FF-4840-8394-9F99F1484DCE}" srcOrd="6" destOrd="0" parTransId="{1758415C-09FF-4641-85D5-CF257269AB2B}" sibTransId="{12AA0C6E-D284-4410-8886-8654EAC8F626}"/>
    <dgm:cxn modelId="{50A8B6A4-71B9-4503-BC81-0514FB4AFBF0}" srcId="{4BE17566-08F4-4064-B720-733585A14498}" destId="{04E4CE39-67A4-4CE8-BE14-D9491848E14F}" srcOrd="0" destOrd="0" parTransId="{432D6742-DD93-41E5-ABA7-9A02C302ED7C}" sibTransId="{9E375F83-C0D8-4885-B939-CD6C74AFC63E}"/>
    <dgm:cxn modelId="{414A56AA-AC08-49C5-A48E-E34EF62AD09B}" srcId="{4BE17566-08F4-4064-B720-733585A14498}" destId="{7E96D534-1367-4AC9-9F8A-4D661B9CB018}" srcOrd="3" destOrd="0" parTransId="{5AF5F68D-8506-4875-B7E1-2495F44D9C6A}" sibTransId="{68B54C9F-A2F3-4056-985B-A8D0BCB7DC0D}"/>
    <dgm:cxn modelId="{2E58DFB2-0CE8-ED41-9F48-91E45154590D}" type="presOf" srcId="{9E375F83-C0D8-4885-B939-CD6C74AFC63E}" destId="{DEFEE8C1-8467-784C-9EE6-E0F082394CA3}" srcOrd="0" destOrd="0" presId="urn:microsoft.com/office/officeart/2005/8/layout/process2"/>
    <dgm:cxn modelId="{D1D64CBA-C05E-7345-8906-9A237529341C}" type="presOf" srcId="{7E96D534-1367-4AC9-9F8A-4D661B9CB018}" destId="{88C2ECA8-695A-D845-80BC-19D247DEEB77}" srcOrd="0" destOrd="0" presId="urn:microsoft.com/office/officeart/2005/8/layout/process2"/>
    <dgm:cxn modelId="{D81635C2-622E-FA4A-AC5E-8C6C352053E2}" type="presOf" srcId="{4BE17566-08F4-4064-B720-733585A14498}" destId="{FA16ED9B-D360-5645-8D8C-7CBE4975E76E}" srcOrd="0" destOrd="0" presId="urn:microsoft.com/office/officeart/2005/8/layout/process2"/>
    <dgm:cxn modelId="{C19525C4-D110-49DE-A736-E0B421521F7D}" srcId="{4BE17566-08F4-4064-B720-733585A14498}" destId="{0315C954-3CF2-454A-A997-25F54CE9EE6A}" srcOrd="5" destOrd="0" parTransId="{F1CABD77-29B5-425E-89D4-931DC0DCFFF0}" sibTransId="{AB8E3C5C-3967-45DD-8838-A318265803C8}"/>
    <dgm:cxn modelId="{94F712C5-FBDA-A249-BB52-52E51749A6D4}" type="presOf" srcId="{AB8E3C5C-3967-45DD-8838-A318265803C8}" destId="{949779FD-CC4E-9D49-8D74-524631A6229D}" srcOrd="1" destOrd="0" presId="urn:microsoft.com/office/officeart/2005/8/layout/process2"/>
    <dgm:cxn modelId="{452DD1DB-258B-40F7-B14E-B859615DCD91}" srcId="{4BE17566-08F4-4064-B720-733585A14498}" destId="{E106C049-AABA-42A2-9D4C-98A52F38DFC2}" srcOrd="1" destOrd="0" parTransId="{8B583307-6490-4B61-8427-658CF95B856F}" sibTransId="{DD43D6C6-47E2-427A-AA64-6657836AC904}"/>
    <dgm:cxn modelId="{3F044AE2-79BD-1147-9578-E90F4009D465}" type="presOf" srcId="{AB8E3C5C-3967-45DD-8838-A318265803C8}" destId="{A0FA9BB9-32B3-5F44-9C91-D4105D42B8F8}" srcOrd="0" destOrd="0" presId="urn:microsoft.com/office/officeart/2005/8/layout/process2"/>
    <dgm:cxn modelId="{1C46B1E4-38C0-524B-9054-A6CB7E05A9E4}" type="presOf" srcId="{68B54C9F-A2F3-4056-985B-A8D0BCB7DC0D}" destId="{AE7812A0-E8AC-8947-84DD-4BEB5F6CA391}" srcOrd="1" destOrd="0" presId="urn:microsoft.com/office/officeart/2005/8/layout/process2"/>
    <dgm:cxn modelId="{82D710E5-285E-BD47-A7BC-C1ACBCCC2A5D}" type="presOf" srcId="{4B085F01-6E78-4589-8C1F-353992DFB209}" destId="{A8CFA376-1E4D-3E4D-83E5-367848B76078}" srcOrd="0" destOrd="0" presId="urn:microsoft.com/office/officeart/2005/8/layout/process2"/>
    <dgm:cxn modelId="{3AB25FE5-8347-9442-8944-67DB1F272EF0}" type="presOf" srcId="{6BBD0B1D-A045-4E64-8E19-608DB0C9CCA7}" destId="{6FBFE93C-379D-6540-A3FF-98893828D887}" srcOrd="0" destOrd="0" presId="urn:microsoft.com/office/officeart/2005/8/layout/process2"/>
    <dgm:cxn modelId="{7680BCF8-2C54-3447-A586-218601A7E338}" type="presOf" srcId="{00E96B1B-D567-4A96-ACB5-CE6FA172A53B}" destId="{BE6010E2-5383-2044-A030-7FE8CC069DFD}" srcOrd="1" destOrd="0" presId="urn:microsoft.com/office/officeart/2005/8/layout/process2"/>
    <dgm:cxn modelId="{9B458168-5287-DC4A-A3E0-90F3F38CCAF4}" type="presParOf" srcId="{FA16ED9B-D360-5645-8D8C-7CBE4975E76E}" destId="{B0A777AC-AC58-6A41-86FF-7127CB2C0AF7}" srcOrd="0" destOrd="0" presId="urn:microsoft.com/office/officeart/2005/8/layout/process2"/>
    <dgm:cxn modelId="{B898AF12-0105-C54C-A451-DE67E3F952E6}" type="presParOf" srcId="{FA16ED9B-D360-5645-8D8C-7CBE4975E76E}" destId="{DEFEE8C1-8467-784C-9EE6-E0F082394CA3}" srcOrd="1" destOrd="0" presId="urn:microsoft.com/office/officeart/2005/8/layout/process2"/>
    <dgm:cxn modelId="{1D236AFD-D239-7A44-A7DB-10140079B341}" type="presParOf" srcId="{DEFEE8C1-8467-784C-9EE6-E0F082394CA3}" destId="{0D965F00-6410-0243-9BCC-E69FFB2A12BA}" srcOrd="0" destOrd="0" presId="urn:microsoft.com/office/officeart/2005/8/layout/process2"/>
    <dgm:cxn modelId="{B0DB1FFF-B3EA-3E45-9D22-F6354AED7EEE}" type="presParOf" srcId="{FA16ED9B-D360-5645-8D8C-7CBE4975E76E}" destId="{7F28C6D3-7DB7-6A4C-989C-19A4A122ECDF}" srcOrd="2" destOrd="0" presId="urn:microsoft.com/office/officeart/2005/8/layout/process2"/>
    <dgm:cxn modelId="{BA743019-AA57-6B4E-83AE-E621B75BD50F}" type="presParOf" srcId="{FA16ED9B-D360-5645-8D8C-7CBE4975E76E}" destId="{6AFB0097-A567-7F4B-BCDB-953E7A5BAEC6}" srcOrd="3" destOrd="0" presId="urn:microsoft.com/office/officeart/2005/8/layout/process2"/>
    <dgm:cxn modelId="{90E6580F-DCC5-D648-8ECB-2C000A5C2188}" type="presParOf" srcId="{6AFB0097-A567-7F4B-BCDB-953E7A5BAEC6}" destId="{04A5A0D4-4A51-9747-91D9-5B4A44EEA2BF}" srcOrd="0" destOrd="0" presId="urn:microsoft.com/office/officeart/2005/8/layout/process2"/>
    <dgm:cxn modelId="{673EAAE0-2301-2D4A-A08F-8FB6B193061E}" type="presParOf" srcId="{FA16ED9B-D360-5645-8D8C-7CBE4975E76E}" destId="{9A82A5C6-F605-A846-BA75-C48CE177AAAC}" srcOrd="4" destOrd="0" presId="urn:microsoft.com/office/officeart/2005/8/layout/process2"/>
    <dgm:cxn modelId="{0C739B27-93B4-974A-B0DD-5E77EBE0A9EC}" type="presParOf" srcId="{FA16ED9B-D360-5645-8D8C-7CBE4975E76E}" destId="{66A570C8-ECEB-5046-810C-F1F1D3DD9BCE}" srcOrd="5" destOrd="0" presId="urn:microsoft.com/office/officeart/2005/8/layout/process2"/>
    <dgm:cxn modelId="{54D4FF4A-EBB6-4241-9EFA-793214F32603}" type="presParOf" srcId="{66A570C8-ECEB-5046-810C-F1F1D3DD9BCE}" destId="{BE6010E2-5383-2044-A030-7FE8CC069DFD}" srcOrd="0" destOrd="0" presId="urn:microsoft.com/office/officeart/2005/8/layout/process2"/>
    <dgm:cxn modelId="{620F4979-AD64-384E-86FD-2CF191869B32}" type="presParOf" srcId="{FA16ED9B-D360-5645-8D8C-7CBE4975E76E}" destId="{88C2ECA8-695A-D845-80BC-19D247DEEB77}" srcOrd="6" destOrd="0" presId="urn:microsoft.com/office/officeart/2005/8/layout/process2"/>
    <dgm:cxn modelId="{58A8DA5C-E52F-0846-AF54-13737094827F}" type="presParOf" srcId="{FA16ED9B-D360-5645-8D8C-7CBE4975E76E}" destId="{9CFF25D1-1CED-E741-BFCE-0BEFC3ABB860}" srcOrd="7" destOrd="0" presId="urn:microsoft.com/office/officeart/2005/8/layout/process2"/>
    <dgm:cxn modelId="{C743ACBA-8EA6-B24B-9AA2-AC28A3EB269A}" type="presParOf" srcId="{9CFF25D1-1CED-E741-BFCE-0BEFC3ABB860}" destId="{AE7812A0-E8AC-8947-84DD-4BEB5F6CA391}" srcOrd="0" destOrd="0" presId="urn:microsoft.com/office/officeart/2005/8/layout/process2"/>
    <dgm:cxn modelId="{3DED7DE9-C15E-5546-9169-31DBF7225770}" type="presParOf" srcId="{FA16ED9B-D360-5645-8D8C-7CBE4975E76E}" destId="{6FBFE93C-379D-6540-A3FF-98893828D887}" srcOrd="8" destOrd="0" presId="urn:microsoft.com/office/officeart/2005/8/layout/process2"/>
    <dgm:cxn modelId="{3F0CDEF1-A3F3-F749-850D-C9E1B6EB4806}" type="presParOf" srcId="{FA16ED9B-D360-5645-8D8C-7CBE4975E76E}" destId="{A8CFA376-1E4D-3E4D-83E5-367848B76078}" srcOrd="9" destOrd="0" presId="urn:microsoft.com/office/officeart/2005/8/layout/process2"/>
    <dgm:cxn modelId="{F7380101-6484-B944-B1E2-E6A1EE62B4B7}" type="presParOf" srcId="{A8CFA376-1E4D-3E4D-83E5-367848B76078}" destId="{FF39FF43-C7B3-1744-A17A-44B2962F61AB}" srcOrd="0" destOrd="0" presId="urn:microsoft.com/office/officeart/2005/8/layout/process2"/>
    <dgm:cxn modelId="{966F3F01-F214-5148-8D7B-295C60AB3872}" type="presParOf" srcId="{FA16ED9B-D360-5645-8D8C-7CBE4975E76E}" destId="{5DF1ED80-2457-6042-A8AE-1D90CC606CC5}" srcOrd="10" destOrd="0" presId="urn:microsoft.com/office/officeart/2005/8/layout/process2"/>
    <dgm:cxn modelId="{5EAAA085-ED77-7B4A-ADA5-FA3F287C4DB2}" type="presParOf" srcId="{FA16ED9B-D360-5645-8D8C-7CBE4975E76E}" destId="{A0FA9BB9-32B3-5F44-9C91-D4105D42B8F8}" srcOrd="11" destOrd="0" presId="urn:microsoft.com/office/officeart/2005/8/layout/process2"/>
    <dgm:cxn modelId="{F3800688-DA8D-8942-A0A5-3D2769CB2AF2}" type="presParOf" srcId="{A0FA9BB9-32B3-5F44-9C91-D4105D42B8F8}" destId="{949779FD-CC4E-9D49-8D74-524631A6229D}" srcOrd="0" destOrd="0" presId="urn:microsoft.com/office/officeart/2005/8/layout/process2"/>
    <dgm:cxn modelId="{142A64AF-879E-5740-8266-DB4223D750B8}" type="presParOf" srcId="{FA16ED9B-D360-5645-8D8C-7CBE4975E76E}" destId="{9F771CD3-ECBE-9F41-B8BC-A87636993055}" srcOrd="12" destOrd="0" presId="urn:microsoft.com/office/officeart/2005/8/layout/process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A777AC-AC58-6A41-86FF-7127CB2C0AF7}">
      <dsp:nvSpPr>
        <dsp:cNvPr id="0" name=""/>
        <dsp:cNvSpPr/>
      </dsp:nvSpPr>
      <dsp:spPr>
        <a:xfrm>
          <a:off x="1934344" y="511"/>
          <a:ext cx="1590148" cy="419149"/>
        </a:xfrm>
        <a:prstGeom prst="roundRect">
          <a:avLst>
            <a:gd name="adj" fmla="val 10000"/>
          </a:avLst>
        </a:prstGeom>
        <a:solidFill>
          <a:schemeClr val="accent1">
            <a:hueOff val="0"/>
            <a:satOff val="0"/>
            <a:lumOff val="0"/>
            <a:alpha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err="1">
              <a:latin typeface="Cooper Black" panose="0208090404030B020404" pitchFamily="18" charset="77"/>
            </a:rPr>
            <a:t>Nuestro</a:t>
          </a:r>
          <a:r>
            <a:rPr lang="en-US" sz="900" kern="1200" dirty="0">
              <a:latin typeface="Cooper Black" panose="0208090404030B020404" pitchFamily="18" charset="77"/>
            </a:rPr>
            <a:t> </a:t>
          </a:r>
          <a:r>
            <a:rPr lang="en-US" sz="900" kern="1200" dirty="0" err="1">
              <a:latin typeface="Cooper Black" panose="0208090404030B020404" pitchFamily="18" charset="77"/>
            </a:rPr>
            <a:t>diagrama</a:t>
          </a:r>
          <a:r>
            <a:rPr lang="en-US" sz="900" kern="1200" dirty="0">
              <a:latin typeface="Cooper Black" panose="0208090404030B020404" pitchFamily="18" charset="77"/>
            </a:rPr>
            <a:t> </a:t>
          </a:r>
          <a:r>
            <a:rPr lang="en-US" sz="900" kern="1200" dirty="0" err="1">
              <a:latin typeface="Cooper Black" panose="0208090404030B020404" pitchFamily="18" charset="77"/>
            </a:rPr>
            <a:t>consta</a:t>
          </a:r>
          <a:r>
            <a:rPr lang="en-US" sz="900" kern="1200" dirty="0">
              <a:latin typeface="Cooper Black" panose="0208090404030B020404" pitchFamily="18" charset="77"/>
            </a:rPr>
            <a:t> de 6 </a:t>
          </a:r>
          <a:r>
            <a:rPr lang="en-US" sz="900" kern="1200" dirty="0" err="1">
              <a:latin typeface="Cooper Black" panose="0208090404030B020404" pitchFamily="18" charset="77"/>
            </a:rPr>
            <a:t>clases</a:t>
          </a:r>
          <a:r>
            <a:rPr lang="en-US" sz="900" kern="1200" dirty="0">
              <a:latin typeface="Cooper Black" panose="0208090404030B020404" pitchFamily="18" charset="77"/>
            </a:rPr>
            <a:t>, las </a:t>
          </a:r>
          <a:r>
            <a:rPr lang="en-US" sz="900" kern="1200" dirty="0" err="1">
              <a:latin typeface="Cooper Black" panose="0208090404030B020404" pitchFamily="18" charset="77"/>
            </a:rPr>
            <a:t>cuales</a:t>
          </a:r>
          <a:r>
            <a:rPr lang="en-US" sz="900" kern="1200" dirty="0">
              <a:latin typeface="Cooper Black" panose="0208090404030B020404" pitchFamily="18" charset="77"/>
            </a:rPr>
            <a:t> son: </a:t>
          </a:r>
        </a:p>
      </dsp:txBody>
      <dsp:txXfrm>
        <a:off x="1946620" y="12787"/>
        <a:ext cx="1565596" cy="394597"/>
      </dsp:txXfrm>
    </dsp:sp>
    <dsp:sp modelId="{DEFEE8C1-8467-784C-9EE6-E0F082394CA3}">
      <dsp:nvSpPr>
        <dsp:cNvPr id="0" name=""/>
        <dsp:cNvSpPr/>
      </dsp:nvSpPr>
      <dsp:spPr>
        <a:xfrm rot="5400000">
          <a:off x="2650828" y="430140"/>
          <a:ext cx="157181" cy="18861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US" sz="700" kern="1200"/>
        </a:p>
      </dsp:txBody>
      <dsp:txXfrm rot="-5400000">
        <a:off x="2672833" y="445858"/>
        <a:ext cx="113171" cy="110027"/>
      </dsp:txXfrm>
    </dsp:sp>
    <dsp:sp modelId="{7F28C6D3-7DB7-6A4C-989C-19A4A122ECDF}">
      <dsp:nvSpPr>
        <dsp:cNvPr id="0" name=""/>
        <dsp:cNvSpPr/>
      </dsp:nvSpPr>
      <dsp:spPr>
        <a:xfrm>
          <a:off x="1934344" y="629236"/>
          <a:ext cx="1590148" cy="419149"/>
        </a:xfrm>
        <a:prstGeom prst="roundRect">
          <a:avLst>
            <a:gd name="adj" fmla="val 10000"/>
          </a:avLst>
        </a:prstGeom>
        <a:solidFill>
          <a:schemeClr val="accent1">
            <a:hueOff val="0"/>
            <a:satOff val="0"/>
            <a:lumOff val="0"/>
            <a:alpha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err="1">
              <a:latin typeface="Cooper Black" panose="0208090404030B020404" pitchFamily="18" charset="77"/>
            </a:rPr>
            <a:t>Cliente</a:t>
          </a:r>
          <a:endParaRPr lang="en-US" sz="900" kern="1200" dirty="0">
            <a:latin typeface="Cooper Black" panose="0208090404030B020404" pitchFamily="18" charset="77"/>
          </a:endParaRPr>
        </a:p>
      </dsp:txBody>
      <dsp:txXfrm>
        <a:off x="1946620" y="641512"/>
        <a:ext cx="1565596" cy="394597"/>
      </dsp:txXfrm>
    </dsp:sp>
    <dsp:sp modelId="{6AFB0097-A567-7F4B-BCDB-953E7A5BAEC6}">
      <dsp:nvSpPr>
        <dsp:cNvPr id="0" name=""/>
        <dsp:cNvSpPr/>
      </dsp:nvSpPr>
      <dsp:spPr>
        <a:xfrm rot="5400000">
          <a:off x="2650828" y="1058864"/>
          <a:ext cx="157181" cy="18861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US" sz="700" kern="1200"/>
        </a:p>
      </dsp:txBody>
      <dsp:txXfrm rot="-5400000">
        <a:off x="2672833" y="1074582"/>
        <a:ext cx="113171" cy="110027"/>
      </dsp:txXfrm>
    </dsp:sp>
    <dsp:sp modelId="{9A82A5C6-F605-A846-BA75-C48CE177AAAC}">
      <dsp:nvSpPr>
        <dsp:cNvPr id="0" name=""/>
        <dsp:cNvSpPr/>
      </dsp:nvSpPr>
      <dsp:spPr>
        <a:xfrm>
          <a:off x="1934344" y="1257960"/>
          <a:ext cx="1590148" cy="419149"/>
        </a:xfrm>
        <a:prstGeom prst="roundRect">
          <a:avLst>
            <a:gd name="adj" fmla="val 10000"/>
          </a:avLst>
        </a:prstGeom>
        <a:solidFill>
          <a:schemeClr val="accent1">
            <a:hueOff val="0"/>
            <a:satOff val="0"/>
            <a:lumOff val="0"/>
            <a:alpha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err="1">
              <a:latin typeface="Cooper Black" panose="0208090404030B020404" pitchFamily="18" charset="77"/>
            </a:rPr>
            <a:t>ClienteVIP</a:t>
          </a:r>
          <a:endParaRPr lang="en-US" sz="900" kern="1200" dirty="0">
            <a:latin typeface="Cooper Black" panose="0208090404030B020404" pitchFamily="18" charset="77"/>
          </a:endParaRPr>
        </a:p>
      </dsp:txBody>
      <dsp:txXfrm>
        <a:off x="1946620" y="1270236"/>
        <a:ext cx="1565596" cy="394597"/>
      </dsp:txXfrm>
    </dsp:sp>
    <dsp:sp modelId="{66A570C8-ECEB-5046-810C-F1F1D3DD9BCE}">
      <dsp:nvSpPr>
        <dsp:cNvPr id="0" name=""/>
        <dsp:cNvSpPr/>
      </dsp:nvSpPr>
      <dsp:spPr>
        <a:xfrm rot="5400000">
          <a:off x="2650828" y="1687589"/>
          <a:ext cx="157181" cy="18861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US" sz="700" kern="1200"/>
        </a:p>
      </dsp:txBody>
      <dsp:txXfrm rot="-5400000">
        <a:off x="2672833" y="1703307"/>
        <a:ext cx="113171" cy="110027"/>
      </dsp:txXfrm>
    </dsp:sp>
    <dsp:sp modelId="{88C2ECA8-695A-D845-80BC-19D247DEEB77}">
      <dsp:nvSpPr>
        <dsp:cNvPr id="0" name=""/>
        <dsp:cNvSpPr/>
      </dsp:nvSpPr>
      <dsp:spPr>
        <a:xfrm>
          <a:off x="1934344" y="1886685"/>
          <a:ext cx="1590148" cy="419149"/>
        </a:xfrm>
        <a:prstGeom prst="roundRect">
          <a:avLst>
            <a:gd name="adj" fmla="val 10000"/>
          </a:avLst>
        </a:prstGeom>
        <a:solidFill>
          <a:schemeClr val="accent1">
            <a:hueOff val="0"/>
            <a:satOff val="0"/>
            <a:lumOff val="0"/>
            <a:alpha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err="1">
              <a:latin typeface="Cooper Black" panose="0208090404030B020404" pitchFamily="18" charset="77"/>
            </a:rPr>
            <a:t>CompaniaSocia</a:t>
          </a:r>
          <a:endParaRPr lang="en-US" sz="900" kern="1200" dirty="0">
            <a:latin typeface="Cooper Black" panose="0208090404030B020404" pitchFamily="18" charset="77"/>
          </a:endParaRPr>
        </a:p>
      </dsp:txBody>
      <dsp:txXfrm>
        <a:off x="1946620" y="1898961"/>
        <a:ext cx="1565596" cy="394597"/>
      </dsp:txXfrm>
    </dsp:sp>
    <dsp:sp modelId="{9CFF25D1-1CED-E741-BFCE-0BEFC3ABB860}">
      <dsp:nvSpPr>
        <dsp:cNvPr id="0" name=""/>
        <dsp:cNvSpPr/>
      </dsp:nvSpPr>
      <dsp:spPr>
        <a:xfrm rot="5400000">
          <a:off x="2650828" y="2316313"/>
          <a:ext cx="157181" cy="18861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US" sz="700" kern="1200"/>
        </a:p>
      </dsp:txBody>
      <dsp:txXfrm rot="-5400000">
        <a:off x="2672833" y="2332031"/>
        <a:ext cx="113171" cy="110027"/>
      </dsp:txXfrm>
    </dsp:sp>
    <dsp:sp modelId="{6FBFE93C-379D-6540-A3FF-98893828D887}">
      <dsp:nvSpPr>
        <dsp:cNvPr id="0" name=""/>
        <dsp:cNvSpPr/>
      </dsp:nvSpPr>
      <dsp:spPr>
        <a:xfrm>
          <a:off x="1934344" y="2515409"/>
          <a:ext cx="1590148" cy="419149"/>
        </a:xfrm>
        <a:prstGeom prst="roundRect">
          <a:avLst>
            <a:gd name="adj" fmla="val 10000"/>
          </a:avLst>
        </a:prstGeom>
        <a:solidFill>
          <a:schemeClr val="accent1">
            <a:hueOff val="0"/>
            <a:satOff val="0"/>
            <a:lumOff val="0"/>
            <a:alpha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err="1">
              <a:latin typeface="Cooper Black" panose="0208090404030B020404" pitchFamily="18" charset="77"/>
            </a:rPr>
            <a:t>ProgramaRecompensas</a:t>
          </a:r>
          <a:endParaRPr lang="en-US" sz="900" kern="1200" dirty="0">
            <a:latin typeface="Cooper Black" panose="0208090404030B020404" pitchFamily="18" charset="77"/>
          </a:endParaRPr>
        </a:p>
      </dsp:txBody>
      <dsp:txXfrm>
        <a:off x="1946620" y="2527685"/>
        <a:ext cx="1565596" cy="394597"/>
      </dsp:txXfrm>
    </dsp:sp>
    <dsp:sp modelId="{A8CFA376-1E4D-3E4D-83E5-367848B76078}">
      <dsp:nvSpPr>
        <dsp:cNvPr id="0" name=""/>
        <dsp:cNvSpPr/>
      </dsp:nvSpPr>
      <dsp:spPr>
        <a:xfrm rot="5400000">
          <a:off x="2650828" y="2945038"/>
          <a:ext cx="157181" cy="18861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US" sz="700" kern="1200"/>
        </a:p>
      </dsp:txBody>
      <dsp:txXfrm rot="-5400000">
        <a:off x="2672833" y="2960756"/>
        <a:ext cx="113171" cy="110027"/>
      </dsp:txXfrm>
    </dsp:sp>
    <dsp:sp modelId="{5DF1ED80-2457-6042-A8AE-1D90CC606CC5}">
      <dsp:nvSpPr>
        <dsp:cNvPr id="0" name=""/>
        <dsp:cNvSpPr/>
      </dsp:nvSpPr>
      <dsp:spPr>
        <a:xfrm>
          <a:off x="1934344" y="3144134"/>
          <a:ext cx="1590148" cy="419149"/>
        </a:xfrm>
        <a:prstGeom prst="roundRect">
          <a:avLst>
            <a:gd name="adj" fmla="val 10000"/>
          </a:avLst>
        </a:prstGeom>
        <a:solidFill>
          <a:schemeClr val="tx2">
            <a:lumMod val="50000"/>
            <a:alpha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solidFill>
                <a:schemeClr val="bg1"/>
              </a:solidFill>
              <a:latin typeface="Cooper Black" panose="0208090404030B020404" pitchFamily="18" charset="77"/>
            </a:rPr>
            <a:t>Menus</a:t>
          </a:r>
        </a:p>
      </dsp:txBody>
      <dsp:txXfrm>
        <a:off x="1946620" y="3156410"/>
        <a:ext cx="1565596" cy="394597"/>
      </dsp:txXfrm>
    </dsp:sp>
    <dsp:sp modelId="{A0FA9BB9-32B3-5F44-9C91-D4105D42B8F8}">
      <dsp:nvSpPr>
        <dsp:cNvPr id="0" name=""/>
        <dsp:cNvSpPr/>
      </dsp:nvSpPr>
      <dsp:spPr>
        <a:xfrm rot="5400000">
          <a:off x="2650828" y="3573762"/>
          <a:ext cx="157181" cy="18861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US" sz="700" kern="1200"/>
        </a:p>
      </dsp:txBody>
      <dsp:txXfrm rot="-5400000">
        <a:off x="2672833" y="3589480"/>
        <a:ext cx="113171" cy="110027"/>
      </dsp:txXfrm>
    </dsp:sp>
    <dsp:sp modelId="{9F771CD3-ECBE-9F41-B8BC-A87636993055}">
      <dsp:nvSpPr>
        <dsp:cNvPr id="0" name=""/>
        <dsp:cNvSpPr/>
      </dsp:nvSpPr>
      <dsp:spPr>
        <a:xfrm>
          <a:off x="1934344" y="3772858"/>
          <a:ext cx="1590148" cy="419149"/>
        </a:xfrm>
        <a:prstGeom prst="roundRect">
          <a:avLst>
            <a:gd name="adj" fmla="val 10000"/>
          </a:avLst>
        </a:prstGeom>
        <a:solidFill>
          <a:schemeClr val="accent1">
            <a:hueOff val="0"/>
            <a:satOff val="0"/>
            <a:lumOff val="0"/>
            <a:alpha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latin typeface="Cooper Black" panose="0208090404030B020404" pitchFamily="18" charset="77"/>
            </a:rPr>
            <a:t>Main</a:t>
          </a:r>
        </a:p>
      </dsp:txBody>
      <dsp:txXfrm>
        <a:off x="1946620" y="3785134"/>
        <a:ext cx="1565596" cy="394597"/>
      </dsp:txXfrm>
    </dsp:sp>
  </dsp:spTree>
</dsp:drawing>
</file>

<file path=ppt/diagrams/layout1.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2DA51B-4B87-D3F0-F850-186D4F42B42B}"/>
              </a:ext>
            </a:extLst>
          </p:cNvPr>
          <p:cNvSpPr>
            <a:spLocks noGrp="1"/>
          </p:cNvSpPr>
          <p:nvPr>
            <p:ph type="ctrTitle"/>
          </p:nvPr>
        </p:nvSpPr>
        <p:spPr>
          <a:xfrm>
            <a:off x="1524000" y="1122363"/>
            <a:ext cx="9144000" cy="2387600"/>
          </a:xfrm>
        </p:spPr>
        <p:txBody>
          <a:bodyPr anchor="b"/>
          <a:lstStyle>
            <a:lvl1pPr algn="ctr">
              <a:defRPr sz="6000"/>
            </a:lvl1pPr>
          </a:lstStyle>
          <a:p>
            <a:r>
              <a:rPr lang="es-MX"/>
              <a:t>Haz clic para modificar el estilo de título del patrón</a:t>
            </a:r>
          </a:p>
        </p:txBody>
      </p:sp>
      <p:sp>
        <p:nvSpPr>
          <p:cNvPr id="3" name="Subtítulo 2">
            <a:extLst>
              <a:ext uri="{FF2B5EF4-FFF2-40B4-BE49-F238E27FC236}">
                <a16:creationId xmlns:a16="http://schemas.microsoft.com/office/drawing/2014/main" id="{66D08BCE-E121-A91E-2288-8FE480CAA7D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MX"/>
              <a:t>Haz clic para editar el estilo de subtítulo del patrón</a:t>
            </a:r>
          </a:p>
        </p:txBody>
      </p:sp>
      <p:sp>
        <p:nvSpPr>
          <p:cNvPr id="4" name="Marcador de fecha 3">
            <a:extLst>
              <a:ext uri="{FF2B5EF4-FFF2-40B4-BE49-F238E27FC236}">
                <a16:creationId xmlns:a16="http://schemas.microsoft.com/office/drawing/2014/main" id="{2EEA12B4-D283-AF3F-9843-59D62EB29FFC}"/>
              </a:ext>
            </a:extLst>
          </p:cNvPr>
          <p:cNvSpPr>
            <a:spLocks noGrp="1"/>
          </p:cNvSpPr>
          <p:nvPr>
            <p:ph type="dt" sz="half" idx="10"/>
          </p:nvPr>
        </p:nvSpPr>
        <p:spPr/>
        <p:txBody>
          <a:bodyPr/>
          <a:lstStyle/>
          <a:p>
            <a:fld id="{AE8BAE0E-E0D4-334A-9341-A6127E8031EC}" type="datetimeFigureOut">
              <a:rPr lang="es-MX" smtClean="0"/>
              <a:t>15/10/2023</a:t>
            </a:fld>
            <a:endParaRPr lang="es-MX"/>
          </a:p>
        </p:txBody>
      </p:sp>
      <p:sp>
        <p:nvSpPr>
          <p:cNvPr id="5" name="Marcador de pie de página 4">
            <a:extLst>
              <a:ext uri="{FF2B5EF4-FFF2-40B4-BE49-F238E27FC236}">
                <a16:creationId xmlns:a16="http://schemas.microsoft.com/office/drawing/2014/main" id="{1E6B462D-DE48-570D-A09C-6AAFB31A88EB}"/>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0C6E8A70-4F32-434F-90FA-041981FF81B3}"/>
              </a:ext>
            </a:extLst>
          </p:cNvPr>
          <p:cNvSpPr>
            <a:spLocks noGrp="1"/>
          </p:cNvSpPr>
          <p:nvPr>
            <p:ph type="sldNum" sz="quarter" idx="12"/>
          </p:nvPr>
        </p:nvSpPr>
        <p:spPr/>
        <p:txBody>
          <a:bodyPr/>
          <a:lstStyle/>
          <a:p>
            <a:fld id="{40A2D091-3055-CB41-9258-161C5A6CD8A3}" type="slidenum">
              <a:rPr lang="es-MX" smtClean="0"/>
              <a:t>‹Nº›</a:t>
            </a:fld>
            <a:endParaRPr lang="es-MX"/>
          </a:p>
        </p:txBody>
      </p:sp>
    </p:spTree>
    <p:extLst>
      <p:ext uri="{BB962C8B-B14F-4D97-AF65-F5344CB8AC3E}">
        <p14:creationId xmlns:p14="http://schemas.microsoft.com/office/powerpoint/2010/main" val="4467785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EFC9B1F-0EE3-D13B-6CE6-3D06D864D441}"/>
              </a:ext>
            </a:extLst>
          </p:cNvPr>
          <p:cNvSpPr>
            <a:spLocks noGrp="1"/>
          </p:cNvSpPr>
          <p:nvPr>
            <p:ph type="title"/>
          </p:nvPr>
        </p:nvSpPr>
        <p:spPr/>
        <p:txBody>
          <a:bodyPr/>
          <a:lstStyle/>
          <a:p>
            <a:r>
              <a:rPr lang="es-MX"/>
              <a:t>Haz clic para modificar el estilo de título del patrón</a:t>
            </a:r>
          </a:p>
        </p:txBody>
      </p:sp>
      <p:sp>
        <p:nvSpPr>
          <p:cNvPr id="3" name="Marcador de texto vertical 2">
            <a:extLst>
              <a:ext uri="{FF2B5EF4-FFF2-40B4-BE49-F238E27FC236}">
                <a16:creationId xmlns:a16="http://schemas.microsoft.com/office/drawing/2014/main" id="{64439D91-6A41-27F7-4D0D-65FDFEA10C96}"/>
              </a:ext>
            </a:extLst>
          </p:cNvPr>
          <p:cNvSpPr>
            <a:spLocks noGrp="1"/>
          </p:cNvSpPr>
          <p:nvPr>
            <p:ph type="body" orient="vert" idx="1"/>
          </p:nvPr>
        </p:nvSpPr>
        <p:spPr/>
        <p:txBody>
          <a:bodyPr vert="eaVert"/>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p>
        </p:txBody>
      </p:sp>
      <p:sp>
        <p:nvSpPr>
          <p:cNvPr id="4" name="Marcador de fecha 3">
            <a:extLst>
              <a:ext uri="{FF2B5EF4-FFF2-40B4-BE49-F238E27FC236}">
                <a16:creationId xmlns:a16="http://schemas.microsoft.com/office/drawing/2014/main" id="{01A458AF-478D-AE7C-45DD-C55616B42B80}"/>
              </a:ext>
            </a:extLst>
          </p:cNvPr>
          <p:cNvSpPr>
            <a:spLocks noGrp="1"/>
          </p:cNvSpPr>
          <p:nvPr>
            <p:ph type="dt" sz="half" idx="10"/>
          </p:nvPr>
        </p:nvSpPr>
        <p:spPr/>
        <p:txBody>
          <a:bodyPr/>
          <a:lstStyle/>
          <a:p>
            <a:fld id="{AE8BAE0E-E0D4-334A-9341-A6127E8031EC}" type="datetimeFigureOut">
              <a:rPr lang="es-MX" smtClean="0"/>
              <a:t>15/10/2023</a:t>
            </a:fld>
            <a:endParaRPr lang="es-MX"/>
          </a:p>
        </p:txBody>
      </p:sp>
      <p:sp>
        <p:nvSpPr>
          <p:cNvPr id="5" name="Marcador de pie de página 4">
            <a:extLst>
              <a:ext uri="{FF2B5EF4-FFF2-40B4-BE49-F238E27FC236}">
                <a16:creationId xmlns:a16="http://schemas.microsoft.com/office/drawing/2014/main" id="{D1227508-FB00-E96F-6E1E-95BC66A7E227}"/>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C158699D-BE0D-A39B-37D9-9C56C3080F80}"/>
              </a:ext>
            </a:extLst>
          </p:cNvPr>
          <p:cNvSpPr>
            <a:spLocks noGrp="1"/>
          </p:cNvSpPr>
          <p:nvPr>
            <p:ph type="sldNum" sz="quarter" idx="12"/>
          </p:nvPr>
        </p:nvSpPr>
        <p:spPr/>
        <p:txBody>
          <a:bodyPr/>
          <a:lstStyle/>
          <a:p>
            <a:fld id="{40A2D091-3055-CB41-9258-161C5A6CD8A3}" type="slidenum">
              <a:rPr lang="es-MX" smtClean="0"/>
              <a:t>‹Nº›</a:t>
            </a:fld>
            <a:endParaRPr lang="es-MX"/>
          </a:p>
        </p:txBody>
      </p:sp>
    </p:spTree>
    <p:extLst>
      <p:ext uri="{BB962C8B-B14F-4D97-AF65-F5344CB8AC3E}">
        <p14:creationId xmlns:p14="http://schemas.microsoft.com/office/powerpoint/2010/main" val="28375450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938C7FDF-43A4-E58D-1D33-8CEF89EB8417}"/>
              </a:ext>
            </a:extLst>
          </p:cNvPr>
          <p:cNvSpPr>
            <a:spLocks noGrp="1"/>
          </p:cNvSpPr>
          <p:nvPr>
            <p:ph type="title" orient="vert"/>
          </p:nvPr>
        </p:nvSpPr>
        <p:spPr>
          <a:xfrm>
            <a:off x="8724900" y="365125"/>
            <a:ext cx="2628900" cy="5811838"/>
          </a:xfrm>
        </p:spPr>
        <p:txBody>
          <a:bodyPr vert="eaVert"/>
          <a:lstStyle/>
          <a:p>
            <a:r>
              <a:rPr lang="es-MX"/>
              <a:t>Haz clic para modificar el estilo de título del patrón</a:t>
            </a:r>
          </a:p>
        </p:txBody>
      </p:sp>
      <p:sp>
        <p:nvSpPr>
          <p:cNvPr id="3" name="Marcador de texto vertical 2">
            <a:extLst>
              <a:ext uri="{FF2B5EF4-FFF2-40B4-BE49-F238E27FC236}">
                <a16:creationId xmlns:a16="http://schemas.microsoft.com/office/drawing/2014/main" id="{1B592B22-37CB-B586-B175-47485097FBC2}"/>
              </a:ext>
            </a:extLst>
          </p:cNvPr>
          <p:cNvSpPr>
            <a:spLocks noGrp="1"/>
          </p:cNvSpPr>
          <p:nvPr>
            <p:ph type="body" orient="vert" idx="1"/>
          </p:nvPr>
        </p:nvSpPr>
        <p:spPr>
          <a:xfrm>
            <a:off x="838200" y="365125"/>
            <a:ext cx="7734300" cy="5811838"/>
          </a:xfrm>
        </p:spPr>
        <p:txBody>
          <a:bodyPr vert="eaVert"/>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p>
        </p:txBody>
      </p:sp>
      <p:sp>
        <p:nvSpPr>
          <p:cNvPr id="4" name="Marcador de fecha 3">
            <a:extLst>
              <a:ext uri="{FF2B5EF4-FFF2-40B4-BE49-F238E27FC236}">
                <a16:creationId xmlns:a16="http://schemas.microsoft.com/office/drawing/2014/main" id="{E735C120-2A8C-B24E-C96D-1A9B61C0A280}"/>
              </a:ext>
            </a:extLst>
          </p:cNvPr>
          <p:cNvSpPr>
            <a:spLocks noGrp="1"/>
          </p:cNvSpPr>
          <p:nvPr>
            <p:ph type="dt" sz="half" idx="10"/>
          </p:nvPr>
        </p:nvSpPr>
        <p:spPr/>
        <p:txBody>
          <a:bodyPr/>
          <a:lstStyle/>
          <a:p>
            <a:fld id="{AE8BAE0E-E0D4-334A-9341-A6127E8031EC}" type="datetimeFigureOut">
              <a:rPr lang="es-MX" smtClean="0"/>
              <a:t>15/10/2023</a:t>
            </a:fld>
            <a:endParaRPr lang="es-MX"/>
          </a:p>
        </p:txBody>
      </p:sp>
      <p:sp>
        <p:nvSpPr>
          <p:cNvPr id="5" name="Marcador de pie de página 4">
            <a:extLst>
              <a:ext uri="{FF2B5EF4-FFF2-40B4-BE49-F238E27FC236}">
                <a16:creationId xmlns:a16="http://schemas.microsoft.com/office/drawing/2014/main" id="{FD0AB2C7-D9E5-BD28-6F27-808B14EB41E5}"/>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00B9F00D-A3B1-305E-3472-8A41871174FF}"/>
              </a:ext>
            </a:extLst>
          </p:cNvPr>
          <p:cNvSpPr>
            <a:spLocks noGrp="1"/>
          </p:cNvSpPr>
          <p:nvPr>
            <p:ph type="sldNum" sz="quarter" idx="12"/>
          </p:nvPr>
        </p:nvSpPr>
        <p:spPr/>
        <p:txBody>
          <a:bodyPr/>
          <a:lstStyle/>
          <a:p>
            <a:fld id="{40A2D091-3055-CB41-9258-161C5A6CD8A3}" type="slidenum">
              <a:rPr lang="es-MX" smtClean="0"/>
              <a:t>‹Nº›</a:t>
            </a:fld>
            <a:endParaRPr lang="es-MX"/>
          </a:p>
        </p:txBody>
      </p:sp>
    </p:spTree>
    <p:extLst>
      <p:ext uri="{BB962C8B-B14F-4D97-AF65-F5344CB8AC3E}">
        <p14:creationId xmlns:p14="http://schemas.microsoft.com/office/powerpoint/2010/main" val="39783647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8817384-8514-A3E7-0EED-A46E08BACE56}"/>
              </a:ext>
            </a:extLst>
          </p:cNvPr>
          <p:cNvSpPr>
            <a:spLocks noGrp="1"/>
          </p:cNvSpPr>
          <p:nvPr>
            <p:ph type="title"/>
          </p:nvPr>
        </p:nvSpPr>
        <p:spPr/>
        <p:txBody>
          <a:bodyPr/>
          <a:lstStyle/>
          <a:p>
            <a:r>
              <a:rPr lang="es-MX"/>
              <a:t>Haz clic para modificar el estilo de título del patrón</a:t>
            </a:r>
          </a:p>
        </p:txBody>
      </p:sp>
      <p:sp>
        <p:nvSpPr>
          <p:cNvPr id="3" name="Marcador de contenido 2">
            <a:extLst>
              <a:ext uri="{FF2B5EF4-FFF2-40B4-BE49-F238E27FC236}">
                <a16:creationId xmlns:a16="http://schemas.microsoft.com/office/drawing/2014/main" id="{F597B6C1-CB48-9F77-A704-DCBEAE4FA152}"/>
              </a:ext>
            </a:extLst>
          </p:cNvPr>
          <p:cNvSpPr>
            <a:spLocks noGrp="1"/>
          </p:cNvSpPr>
          <p:nvPr>
            <p:ph idx="1"/>
          </p:nvPr>
        </p:nvSpPr>
        <p:spPr/>
        <p:txBody>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p>
        </p:txBody>
      </p:sp>
      <p:sp>
        <p:nvSpPr>
          <p:cNvPr id="4" name="Marcador de fecha 3">
            <a:extLst>
              <a:ext uri="{FF2B5EF4-FFF2-40B4-BE49-F238E27FC236}">
                <a16:creationId xmlns:a16="http://schemas.microsoft.com/office/drawing/2014/main" id="{0EA70E0F-1553-014B-24BE-239CC467CD8A}"/>
              </a:ext>
            </a:extLst>
          </p:cNvPr>
          <p:cNvSpPr>
            <a:spLocks noGrp="1"/>
          </p:cNvSpPr>
          <p:nvPr>
            <p:ph type="dt" sz="half" idx="10"/>
          </p:nvPr>
        </p:nvSpPr>
        <p:spPr/>
        <p:txBody>
          <a:bodyPr/>
          <a:lstStyle/>
          <a:p>
            <a:fld id="{AE8BAE0E-E0D4-334A-9341-A6127E8031EC}" type="datetimeFigureOut">
              <a:rPr lang="es-MX" smtClean="0"/>
              <a:t>15/10/2023</a:t>
            </a:fld>
            <a:endParaRPr lang="es-MX"/>
          </a:p>
        </p:txBody>
      </p:sp>
      <p:sp>
        <p:nvSpPr>
          <p:cNvPr id="5" name="Marcador de pie de página 4">
            <a:extLst>
              <a:ext uri="{FF2B5EF4-FFF2-40B4-BE49-F238E27FC236}">
                <a16:creationId xmlns:a16="http://schemas.microsoft.com/office/drawing/2014/main" id="{01C18A9D-A315-6940-29BD-B7A1B7E6F196}"/>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F388FB29-ED52-B218-CF3C-E1EB33E1DC15}"/>
              </a:ext>
            </a:extLst>
          </p:cNvPr>
          <p:cNvSpPr>
            <a:spLocks noGrp="1"/>
          </p:cNvSpPr>
          <p:nvPr>
            <p:ph type="sldNum" sz="quarter" idx="12"/>
          </p:nvPr>
        </p:nvSpPr>
        <p:spPr/>
        <p:txBody>
          <a:bodyPr/>
          <a:lstStyle/>
          <a:p>
            <a:fld id="{40A2D091-3055-CB41-9258-161C5A6CD8A3}" type="slidenum">
              <a:rPr lang="es-MX" smtClean="0"/>
              <a:t>‹Nº›</a:t>
            </a:fld>
            <a:endParaRPr lang="es-MX"/>
          </a:p>
        </p:txBody>
      </p:sp>
    </p:spTree>
    <p:extLst>
      <p:ext uri="{BB962C8B-B14F-4D97-AF65-F5344CB8AC3E}">
        <p14:creationId xmlns:p14="http://schemas.microsoft.com/office/powerpoint/2010/main" val="13470385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FA84F27-A585-7F54-680C-33E5928CB562}"/>
              </a:ext>
            </a:extLst>
          </p:cNvPr>
          <p:cNvSpPr>
            <a:spLocks noGrp="1"/>
          </p:cNvSpPr>
          <p:nvPr>
            <p:ph type="title"/>
          </p:nvPr>
        </p:nvSpPr>
        <p:spPr>
          <a:xfrm>
            <a:off x="831850" y="1709738"/>
            <a:ext cx="10515600" cy="2852737"/>
          </a:xfrm>
        </p:spPr>
        <p:txBody>
          <a:bodyPr anchor="b"/>
          <a:lstStyle>
            <a:lvl1pPr>
              <a:defRPr sz="6000"/>
            </a:lvl1pPr>
          </a:lstStyle>
          <a:p>
            <a:r>
              <a:rPr lang="es-MX"/>
              <a:t>Haz clic para modificar el estilo de título del patrón</a:t>
            </a:r>
          </a:p>
        </p:txBody>
      </p:sp>
      <p:sp>
        <p:nvSpPr>
          <p:cNvPr id="3" name="Marcador de texto 2">
            <a:extLst>
              <a:ext uri="{FF2B5EF4-FFF2-40B4-BE49-F238E27FC236}">
                <a16:creationId xmlns:a16="http://schemas.microsoft.com/office/drawing/2014/main" id="{52362151-495B-5231-3A99-3F86A3B3FE9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MX"/>
              <a:t>Haga clic para modificar los estilos de texto del patrón</a:t>
            </a:r>
          </a:p>
        </p:txBody>
      </p:sp>
      <p:sp>
        <p:nvSpPr>
          <p:cNvPr id="4" name="Marcador de fecha 3">
            <a:extLst>
              <a:ext uri="{FF2B5EF4-FFF2-40B4-BE49-F238E27FC236}">
                <a16:creationId xmlns:a16="http://schemas.microsoft.com/office/drawing/2014/main" id="{CF8FE2BD-FB7B-EF76-60B5-159C083ED6EE}"/>
              </a:ext>
            </a:extLst>
          </p:cNvPr>
          <p:cNvSpPr>
            <a:spLocks noGrp="1"/>
          </p:cNvSpPr>
          <p:nvPr>
            <p:ph type="dt" sz="half" idx="10"/>
          </p:nvPr>
        </p:nvSpPr>
        <p:spPr/>
        <p:txBody>
          <a:bodyPr/>
          <a:lstStyle/>
          <a:p>
            <a:fld id="{AE8BAE0E-E0D4-334A-9341-A6127E8031EC}" type="datetimeFigureOut">
              <a:rPr lang="es-MX" smtClean="0"/>
              <a:t>15/10/2023</a:t>
            </a:fld>
            <a:endParaRPr lang="es-MX"/>
          </a:p>
        </p:txBody>
      </p:sp>
      <p:sp>
        <p:nvSpPr>
          <p:cNvPr id="5" name="Marcador de pie de página 4">
            <a:extLst>
              <a:ext uri="{FF2B5EF4-FFF2-40B4-BE49-F238E27FC236}">
                <a16:creationId xmlns:a16="http://schemas.microsoft.com/office/drawing/2014/main" id="{A09D41FA-86DE-E545-236D-ED335F29258F}"/>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FF2E9551-CC89-E3B7-FCA6-B5D0AE512AD9}"/>
              </a:ext>
            </a:extLst>
          </p:cNvPr>
          <p:cNvSpPr>
            <a:spLocks noGrp="1"/>
          </p:cNvSpPr>
          <p:nvPr>
            <p:ph type="sldNum" sz="quarter" idx="12"/>
          </p:nvPr>
        </p:nvSpPr>
        <p:spPr/>
        <p:txBody>
          <a:bodyPr/>
          <a:lstStyle/>
          <a:p>
            <a:fld id="{40A2D091-3055-CB41-9258-161C5A6CD8A3}" type="slidenum">
              <a:rPr lang="es-MX" smtClean="0"/>
              <a:t>‹Nº›</a:t>
            </a:fld>
            <a:endParaRPr lang="es-MX"/>
          </a:p>
        </p:txBody>
      </p:sp>
    </p:spTree>
    <p:extLst>
      <p:ext uri="{BB962C8B-B14F-4D97-AF65-F5344CB8AC3E}">
        <p14:creationId xmlns:p14="http://schemas.microsoft.com/office/powerpoint/2010/main" val="4764543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4036AAE-79E2-5B92-B07C-C486B411DCC7}"/>
              </a:ext>
            </a:extLst>
          </p:cNvPr>
          <p:cNvSpPr>
            <a:spLocks noGrp="1"/>
          </p:cNvSpPr>
          <p:nvPr>
            <p:ph type="title"/>
          </p:nvPr>
        </p:nvSpPr>
        <p:spPr/>
        <p:txBody>
          <a:bodyPr/>
          <a:lstStyle/>
          <a:p>
            <a:r>
              <a:rPr lang="es-MX"/>
              <a:t>Haz clic para modificar el estilo de título del patrón</a:t>
            </a:r>
          </a:p>
        </p:txBody>
      </p:sp>
      <p:sp>
        <p:nvSpPr>
          <p:cNvPr id="3" name="Marcador de contenido 2">
            <a:extLst>
              <a:ext uri="{FF2B5EF4-FFF2-40B4-BE49-F238E27FC236}">
                <a16:creationId xmlns:a16="http://schemas.microsoft.com/office/drawing/2014/main" id="{A14005F5-2CAF-69C7-4FCB-A4E9FE025D19}"/>
              </a:ext>
            </a:extLst>
          </p:cNvPr>
          <p:cNvSpPr>
            <a:spLocks noGrp="1"/>
          </p:cNvSpPr>
          <p:nvPr>
            <p:ph sz="half" idx="1"/>
          </p:nvPr>
        </p:nvSpPr>
        <p:spPr>
          <a:xfrm>
            <a:off x="838200" y="1825625"/>
            <a:ext cx="5181600" cy="4351338"/>
          </a:xfrm>
        </p:spPr>
        <p:txBody>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p>
        </p:txBody>
      </p:sp>
      <p:sp>
        <p:nvSpPr>
          <p:cNvPr id="4" name="Marcador de contenido 3">
            <a:extLst>
              <a:ext uri="{FF2B5EF4-FFF2-40B4-BE49-F238E27FC236}">
                <a16:creationId xmlns:a16="http://schemas.microsoft.com/office/drawing/2014/main" id="{C3D87382-B5F2-9E0D-C630-5D303B979B7C}"/>
              </a:ext>
            </a:extLst>
          </p:cNvPr>
          <p:cNvSpPr>
            <a:spLocks noGrp="1"/>
          </p:cNvSpPr>
          <p:nvPr>
            <p:ph sz="half" idx="2"/>
          </p:nvPr>
        </p:nvSpPr>
        <p:spPr>
          <a:xfrm>
            <a:off x="6172200" y="1825625"/>
            <a:ext cx="5181600" cy="4351338"/>
          </a:xfrm>
        </p:spPr>
        <p:txBody>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p>
        </p:txBody>
      </p:sp>
      <p:sp>
        <p:nvSpPr>
          <p:cNvPr id="5" name="Marcador de fecha 4">
            <a:extLst>
              <a:ext uri="{FF2B5EF4-FFF2-40B4-BE49-F238E27FC236}">
                <a16:creationId xmlns:a16="http://schemas.microsoft.com/office/drawing/2014/main" id="{F611E7F1-65BA-3469-64B0-34031904A643}"/>
              </a:ext>
            </a:extLst>
          </p:cNvPr>
          <p:cNvSpPr>
            <a:spLocks noGrp="1"/>
          </p:cNvSpPr>
          <p:nvPr>
            <p:ph type="dt" sz="half" idx="10"/>
          </p:nvPr>
        </p:nvSpPr>
        <p:spPr/>
        <p:txBody>
          <a:bodyPr/>
          <a:lstStyle/>
          <a:p>
            <a:fld id="{AE8BAE0E-E0D4-334A-9341-A6127E8031EC}" type="datetimeFigureOut">
              <a:rPr lang="es-MX" smtClean="0"/>
              <a:t>15/10/2023</a:t>
            </a:fld>
            <a:endParaRPr lang="es-MX"/>
          </a:p>
        </p:txBody>
      </p:sp>
      <p:sp>
        <p:nvSpPr>
          <p:cNvPr id="6" name="Marcador de pie de página 5">
            <a:extLst>
              <a:ext uri="{FF2B5EF4-FFF2-40B4-BE49-F238E27FC236}">
                <a16:creationId xmlns:a16="http://schemas.microsoft.com/office/drawing/2014/main" id="{B35C37F3-68A0-060A-0CFC-5E9B65AF1488}"/>
              </a:ext>
            </a:extLst>
          </p:cNvPr>
          <p:cNvSpPr>
            <a:spLocks noGrp="1"/>
          </p:cNvSpPr>
          <p:nvPr>
            <p:ph type="ftr" sz="quarter" idx="11"/>
          </p:nvPr>
        </p:nvSpPr>
        <p:spPr/>
        <p:txBody>
          <a:bodyPr/>
          <a:lstStyle/>
          <a:p>
            <a:endParaRPr lang="es-MX"/>
          </a:p>
        </p:txBody>
      </p:sp>
      <p:sp>
        <p:nvSpPr>
          <p:cNvPr id="7" name="Marcador de número de diapositiva 6">
            <a:extLst>
              <a:ext uri="{FF2B5EF4-FFF2-40B4-BE49-F238E27FC236}">
                <a16:creationId xmlns:a16="http://schemas.microsoft.com/office/drawing/2014/main" id="{351BB4C3-02CF-7F79-D7D9-E90079B64E3D}"/>
              </a:ext>
            </a:extLst>
          </p:cNvPr>
          <p:cNvSpPr>
            <a:spLocks noGrp="1"/>
          </p:cNvSpPr>
          <p:nvPr>
            <p:ph type="sldNum" sz="quarter" idx="12"/>
          </p:nvPr>
        </p:nvSpPr>
        <p:spPr/>
        <p:txBody>
          <a:bodyPr/>
          <a:lstStyle/>
          <a:p>
            <a:fld id="{40A2D091-3055-CB41-9258-161C5A6CD8A3}" type="slidenum">
              <a:rPr lang="es-MX" smtClean="0"/>
              <a:t>‹Nº›</a:t>
            </a:fld>
            <a:endParaRPr lang="es-MX"/>
          </a:p>
        </p:txBody>
      </p:sp>
    </p:spTree>
    <p:extLst>
      <p:ext uri="{BB962C8B-B14F-4D97-AF65-F5344CB8AC3E}">
        <p14:creationId xmlns:p14="http://schemas.microsoft.com/office/powerpoint/2010/main" val="9971650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7037B9C-8EE5-F739-3D22-595D67C409D2}"/>
              </a:ext>
            </a:extLst>
          </p:cNvPr>
          <p:cNvSpPr>
            <a:spLocks noGrp="1"/>
          </p:cNvSpPr>
          <p:nvPr>
            <p:ph type="title"/>
          </p:nvPr>
        </p:nvSpPr>
        <p:spPr>
          <a:xfrm>
            <a:off x="839788" y="365125"/>
            <a:ext cx="10515600" cy="1325563"/>
          </a:xfrm>
        </p:spPr>
        <p:txBody>
          <a:bodyPr/>
          <a:lstStyle/>
          <a:p>
            <a:r>
              <a:rPr lang="es-MX"/>
              <a:t>Haz clic para modificar el estilo de título del patrón</a:t>
            </a:r>
          </a:p>
        </p:txBody>
      </p:sp>
      <p:sp>
        <p:nvSpPr>
          <p:cNvPr id="3" name="Marcador de texto 2">
            <a:extLst>
              <a:ext uri="{FF2B5EF4-FFF2-40B4-BE49-F238E27FC236}">
                <a16:creationId xmlns:a16="http://schemas.microsoft.com/office/drawing/2014/main" id="{B888D4CB-6A31-E9A1-470E-689F8C7E6B3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MX"/>
              <a:t>Haga clic para modificar los estilos de texto del patrón</a:t>
            </a:r>
          </a:p>
        </p:txBody>
      </p:sp>
      <p:sp>
        <p:nvSpPr>
          <p:cNvPr id="4" name="Marcador de contenido 3">
            <a:extLst>
              <a:ext uri="{FF2B5EF4-FFF2-40B4-BE49-F238E27FC236}">
                <a16:creationId xmlns:a16="http://schemas.microsoft.com/office/drawing/2014/main" id="{B0AC0AD4-07BB-3321-80B5-7839AE5681FF}"/>
              </a:ext>
            </a:extLst>
          </p:cNvPr>
          <p:cNvSpPr>
            <a:spLocks noGrp="1"/>
          </p:cNvSpPr>
          <p:nvPr>
            <p:ph sz="half" idx="2"/>
          </p:nvPr>
        </p:nvSpPr>
        <p:spPr>
          <a:xfrm>
            <a:off x="839788" y="2505075"/>
            <a:ext cx="5157787" cy="3684588"/>
          </a:xfrm>
        </p:spPr>
        <p:txBody>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p>
        </p:txBody>
      </p:sp>
      <p:sp>
        <p:nvSpPr>
          <p:cNvPr id="5" name="Marcador de texto 4">
            <a:extLst>
              <a:ext uri="{FF2B5EF4-FFF2-40B4-BE49-F238E27FC236}">
                <a16:creationId xmlns:a16="http://schemas.microsoft.com/office/drawing/2014/main" id="{A2C502F5-B742-EF4F-15C7-61C079E0645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MX"/>
              <a:t>Haga clic para modificar los estilos de texto del patrón</a:t>
            </a:r>
          </a:p>
        </p:txBody>
      </p:sp>
      <p:sp>
        <p:nvSpPr>
          <p:cNvPr id="6" name="Marcador de contenido 5">
            <a:extLst>
              <a:ext uri="{FF2B5EF4-FFF2-40B4-BE49-F238E27FC236}">
                <a16:creationId xmlns:a16="http://schemas.microsoft.com/office/drawing/2014/main" id="{E719F8CF-4DDB-51F8-477F-35BB97D12F96}"/>
              </a:ext>
            </a:extLst>
          </p:cNvPr>
          <p:cNvSpPr>
            <a:spLocks noGrp="1"/>
          </p:cNvSpPr>
          <p:nvPr>
            <p:ph sz="quarter" idx="4"/>
          </p:nvPr>
        </p:nvSpPr>
        <p:spPr>
          <a:xfrm>
            <a:off x="6172200" y="2505075"/>
            <a:ext cx="5183188" cy="3684588"/>
          </a:xfrm>
        </p:spPr>
        <p:txBody>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p>
        </p:txBody>
      </p:sp>
      <p:sp>
        <p:nvSpPr>
          <p:cNvPr id="7" name="Marcador de fecha 6">
            <a:extLst>
              <a:ext uri="{FF2B5EF4-FFF2-40B4-BE49-F238E27FC236}">
                <a16:creationId xmlns:a16="http://schemas.microsoft.com/office/drawing/2014/main" id="{B89F4FD8-56F5-C8E1-CE25-D32B9E07D28E}"/>
              </a:ext>
            </a:extLst>
          </p:cNvPr>
          <p:cNvSpPr>
            <a:spLocks noGrp="1"/>
          </p:cNvSpPr>
          <p:nvPr>
            <p:ph type="dt" sz="half" idx="10"/>
          </p:nvPr>
        </p:nvSpPr>
        <p:spPr/>
        <p:txBody>
          <a:bodyPr/>
          <a:lstStyle/>
          <a:p>
            <a:fld id="{AE8BAE0E-E0D4-334A-9341-A6127E8031EC}" type="datetimeFigureOut">
              <a:rPr lang="es-MX" smtClean="0"/>
              <a:t>15/10/2023</a:t>
            </a:fld>
            <a:endParaRPr lang="es-MX"/>
          </a:p>
        </p:txBody>
      </p:sp>
      <p:sp>
        <p:nvSpPr>
          <p:cNvPr id="8" name="Marcador de pie de página 7">
            <a:extLst>
              <a:ext uri="{FF2B5EF4-FFF2-40B4-BE49-F238E27FC236}">
                <a16:creationId xmlns:a16="http://schemas.microsoft.com/office/drawing/2014/main" id="{8C49868C-5CAB-2F7F-E10A-6EE166121DB2}"/>
              </a:ext>
            </a:extLst>
          </p:cNvPr>
          <p:cNvSpPr>
            <a:spLocks noGrp="1"/>
          </p:cNvSpPr>
          <p:nvPr>
            <p:ph type="ftr" sz="quarter" idx="11"/>
          </p:nvPr>
        </p:nvSpPr>
        <p:spPr/>
        <p:txBody>
          <a:bodyPr/>
          <a:lstStyle/>
          <a:p>
            <a:endParaRPr lang="es-MX"/>
          </a:p>
        </p:txBody>
      </p:sp>
      <p:sp>
        <p:nvSpPr>
          <p:cNvPr id="9" name="Marcador de número de diapositiva 8">
            <a:extLst>
              <a:ext uri="{FF2B5EF4-FFF2-40B4-BE49-F238E27FC236}">
                <a16:creationId xmlns:a16="http://schemas.microsoft.com/office/drawing/2014/main" id="{1D2951F8-D88E-CF19-9333-25689C40DFF0}"/>
              </a:ext>
            </a:extLst>
          </p:cNvPr>
          <p:cNvSpPr>
            <a:spLocks noGrp="1"/>
          </p:cNvSpPr>
          <p:nvPr>
            <p:ph type="sldNum" sz="quarter" idx="12"/>
          </p:nvPr>
        </p:nvSpPr>
        <p:spPr/>
        <p:txBody>
          <a:bodyPr/>
          <a:lstStyle/>
          <a:p>
            <a:fld id="{40A2D091-3055-CB41-9258-161C5A6CD8A3}" type="slidenum">
              <a:rPr lang="es-MX" smtClean="0"/>
              <a:t>‹Nº›</a:t>
            </a:fld>
            <a:endParaRPr lang="es-MX"/>
          </a:p>
        </p:txBody>
      </p:sp>
    </p:spTree>
    <p:extLst>
      <p:ext uri="{BB962C8B-B14F-4D97-AF65-F5344CB8AC3E}">
        <p14:creationId xmlns:p14="http://schemas.microsoft.com/office/powerpoint/2010/main" val="15933380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78C369D-5691-51BA-2B14-CCA79CA82F19}"/>
              </a:ext>
            </a:extLst>
          </p:cNvPr>
          <p:cNvSpPr>
            <a:spLocks noGrp="1"/>
          </p:cNvSpPr>
          <p:nvPr>
            <p:ph type="title"/>
          </p:nvPr>
        </p:nvSpPr>
        <p:spPr/>
        <p:txBody>
          <a:bodyPr/>
          <a:lstStyle/>
          <a:p>
            <a:r>
              <a:rPr lang="es-MX"/>
              <a:t>Haz clic para modificar el estilo de título del patrón</a:t>
            </a:r>
          </a:p>
        </p:txBody>
      </p:sp>
      <p:sp>
        <p:nvSpPr>
          <p:cNvPr id="3" name="Marcador de fecha 2">
            <a:extLst>
              <a:ext uri="{FF2B5EF4-FFF2-40B4-BE49-F238E27FC236}">
                <a16:creationId xmlns:a16="http://schemas.microsoft.com/office/drawing/2014/main" id="{CBDBA59A-2865-5F01-2E7C-AC9123556999}"/>
              </a:ext>
            </a:extLst>
          </p:cNvPr>
          <p:cNvSpPr>
            <a:spLocks noGrp="1"/>
          </p:cNvSpPr>
          <p:nvPr>
            <p:ph type="dt" sz="half" idx="10"/>
          </p:nvPr>
        </p:nvSpPr>
        <p:spPr/>
        <p:txBody>
          <a:bodyPr/>
          <a:lstStyle/>
          <a:p>
            <a:fld id="{AE8BAE0E-E0D4-334A-9341-A6127E8031EC}" type="datetimeFigureOut">
              <a:rPr lang="es-MX" smtClean="0"/>
              <a:t>15/10/2023</a:t>
            </a:fld>
            <a:endParaRPr lang="es-MX"/>
          </a:p>
        </p:txBody>
      </p:sp>
      <p:sp>
        <p:nvSpPr>
          <p:cNvPr id="4" name="Marcador de pie de página 3">
            <a:extLst>
              <a:ext uri="{FF2B5EF4-FFF2-40B4-BE49-F238E27FC236}">
                <a16:creationId xmlns:a16="http://schemas.microsoft.com/office/drawing/2014/main" id="{FE876472-842A-01FD-08D0-6742CE800E00}"/>
              </a:ext>
            </a:extLst>
          </p:cNvPr>
          <p:cNvSpPr>
            <a:spLocks noGrp="1"/>
          </p:cNvSpPr>
          <p:nvPr>
            <p:ph type="ftr" sz="quarter" idx="11"/>
          </p:nvPr>
        </p:nvSpPr>
        <p:spPr/>
        <p:txBody>
          <a:bodyPr/>
          <a:lstStyle/>
          <a:p>
            <a:endParaRPr lang="es-MX"/>
          </a:p>
        </p:txBody>
      </p:sp>
      <p:sp>
        <p:nvSpPr>
          <p:cNvPr id="5" name="Marcador de número de diapositiva 4">
            <a:extLst>
              <a:ext uri="{FF2B5EF4-FFF2-40B4-BE49-F238E27FC236}">
                <a16:creationId xmlns:a16="http://schemas.microsoft.com/office/drawing/2014/main" id="{80F20E81-0CEA-4A23-4883-7A8BAFD478FE}"/>
              </a:ext>
            </a:extLst>
          </p:cNvPr>
          <p:cNvSpPr>
            <a:spLocks noGrp="1"/>
          </p:cNvSpPr>
          <p:nvPr>
            <p:ph type="sldNum" sz="quarter" idx="12"/>
          </p:nvPr>
        </p:nvSpPr>
        <p:spPr/>
        <p:txBody>
          <a:bodyPr/>
          <a:lstStyle/>
          <a:p>
            <a:fld id="{40A2D091-3055-CB41-9258-161C5A6CD8A3}" type="slidenum">
              <a:rPr lang="es-MX" smtClean="0"/>
              <a:t>‹Nº›</a:t>
            </a:fld>
            <a:endParaRPr lang="es-MX"/>
          </a:p>
        </p:txBody>
      </p:sp>
    </p:spTree>
    <p:extLst>
      <p:ext uri="{BB962C8B-B14F-4D97-AF65-F5344CB8AC3E}">
        <p14:creationId xmlns:p14="http://schemas.microsoft.com/office/powerpoint/2010/main" val="32915971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0116FF7D-6646-C0A4-45F2-9FCDD9F8E910}"/>
              </a:ext>
            </a:extLst>
          </p:cNvPr>
          <p:cNvSpPr>
            <a:spLocks noGrp="1"/>
          </p:cNvSpPr>
          <p:nvPr>
            <p:ph type="dt" sz="half" idx="10"/>
          </p:nvPr>
        </p:nvSpPr>
        <p:spPr/>
        <p:txBody>
          <a:bodyPr/>
          <a:lstStyle/>
          <a:p>
            <a:fld id="{AE8BAE0E-E0D4-334A-9341-A6127E8031EC}" type="datetimeFigureOut">
              <a:rPr lang="es-MX" smtClean="0"/>
              <a:t>15/10/2023</a:t>
            </a:fld>
            <a:endParaRPr lang="es-MX"/>
          </a:p>
        </p:txBody>
      </p:sp>
      <p:sp>
        <p:nvSpPr>
          <p:cNvPr id="3" name="Marcador de pie de página 2">
            <a:extLst>
              <a:ext uri="{FF2B5EF4-FFF2-40B4-BE49-F238E27FC236}">
                <a16:creationId xmlns:a16="http://schemas.microsoft.com/office/drawing/2014/main" id="{E929A1E5-D6C4-6F64-AE3C-2CE18090438C}"/>
              </a:ext>
            </a:extLst>
          </p:cNvPr>
          <p:cNvSpPr>
            <a:spLocks noGrp="1"/>
          </p:cNvSpPr>
          <p:nvPr>
            <p:ph type="ftr" sz="quarter" idx="11"/>
          </p:nvPr>
        </p:nvSpPr>
        <p:spPr/>
        <p:txBody>
          <a:bodyPr/>
          <a:lstStyle/>
          <a:p>
            <a:endParaRPr lang="es-MX"/>
          </a:p>
        </p:txBody>
      </p:sp>
      <p:sp>
        <p:nvSpPr>
          <p:cNvPr id="4" name="Marcador de número de diapositiva 3">
            <a:extLst>
              <a:ext uri="{FF2B5EF4-FFF2-40B4-BE49-F238E27FC236}">
                <a16:creationId xmlns:a16="http://schemas.microsoft.com/office/drawing/2014/main" id="{765D98D0-163D-E10B-78ED-7FAEDA3CD169}"/>
              </a:ext>
            </a:extLst>
          </p:cNvPr>
          <p:cNvSpPr>
            <a:spLocks noGrp="1"/>
          </p:cNvSpPr>
          <p:nvPr>
            <p:ph type="sldNum" sz="quarter" idx="12"/>
          </p:nvPr>
        </p:nvSpPr>
        <p:spPr/>
        <p:txBody>
          <a:bodyPr/>
          <a:lstStyle/>
          <a:p>
            <a:fld id="{40A2D091-3055-CB41-9258-161C5A6CD8A3}" type="slidenum">
              <a:rPr lang="es-MX" smtClean="0"/>
              <a:t>‹Nº›</a:t>
            </a:fld>
            <a:endParaRPr lang="es-MX"/>
          </a:p>
        </p:txBody>
      </p:sp>
    </p:spTree>
    <p:extLst>
      <p:ext uri="{BB962C8B-B14F-4D97-AF65-F5344CB8AC3E}">
        <p14:creationId xmlns:p14="http://schemas.microsoft.com/office/powerpoint/2010/main" val="9167831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C335C38-6756-33C4-9A50-127E63434863}"/>
              </a:ext>
            </a:extLst>
          </p:cNvPr>
          <p:cNvSpPr>
            <a:spLocks noGrp="1"/>
          </p:cNvSpPr>
          <p:nvPr>
            <p:ph type="title"/>
          </p:nvPr>
        </p:nvSpPr>
        <p:spPr>
          <a:xfrm>
            <a:off x="839788" y="457200"/>
            <a:ext cx="3932237" cy="1600200"/>
          </a:xfrm>
        </p:spPr>
        <p:txBody>
          <a:bodyPr anchor="b"/>
          <a:lstStyle>
            <a:lvl1pPr>
              <a:defRPr sz="3200"/>
            </a:lvl1pPr>
          </a:lstStyle>
          <a:p>
            <a:r>
              <a:rPr lang="es-MX"/>
              <a:t>Haz clic para modificar el estilo de título del patrón</a:t>
            </a:r>
          </a:p>
        </p:txBody>
      </p:sp>
      <p:sp>
        <p:nvSpPr>
          <p:cNvPr id="3" name="Marcador de contenido 2">
            <a:extLst>
              <a:ext uri="{FF2B5EF4-FFF2-40B4-BE49-F238E27FC236}">
                <a16:creationId xmlns:a16="http://schemas.microsoft.com/office/drawing/2014/main" id="{A67E43B6-D762-A93E-9847-9CA2DFA10BA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p>
        </p:txBody>
      </p:sp>
      <p:sp>
        <p:nvSpPr>
          <p:cNvPr id="4" name="Marcador de texto 3">
            <a:extLst>
              <a:ext uri="{FF2B5EF4-FFF2-40B4-BE49-F238E27FC236}">
                <a16:creationId xmlns:a16="http://schemas.microsoft.com/office/drawing/2014/main" id="{DFFB80DC-C60C-10F9-6AA4-62E4B24C5CA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MX"/>
              <a:t>Haga clic para modificar los estilos de texto del patrón</a:t>
            </a:r>
          </a:p>
        </p:txBody>
      </p:sp>
      <p:sp>
        <p:nvSpPr>
          <p:cNvPr id="5" name="Marcador de fecha 4">
            <a:extLst>
              <a:ext uri="{FF2B5EF4-FFF2-40B4-BE49-F238E27FC236}">
                <a16:creationId xmlns:a16="http://schemas.microsoft.com/office/drawing/2014/main" id="{B9A510BB-A369-85E6-B66A-3B827E3A64AE}"/>
              </a:ext>
            </a:extLst>
          </p:cNvPr>
          <p:cNvSpPr>
            <a:spLocks noGrp="1"/>
          </p:cNvSpPr>
          <p:nvPr>
            <p:ph type="dt" sz="half" idx="10"/>
          </p:nvPr>
        </p:nvSpPr>
        <p:spPr/>
        <p:txBody>
          <a:bodyPr/>
          <a:lstStyle/>
          <a:p>
            <a:fld id="{AE8BAE0E-E0D4-334A-9341-A6127E8031EC}" type="datetimeFigureOut">
              <a:rPr lang="es-MX" smtClean="0"/>
              <a:t>15/10/2023</a:t>
            </a:fld>
            <a:endParaRPr lang="es-MX"/>
          </a:p>
        </p:txBody>
      </p:sp>
      <p:sp>
        <p:nvSpPr>
          <p:cNvPr id="6" name="Marcador de pie de página 5">
            <a:extLst>
              <a:ext uri="{FF2B5EF4-FFF2-40B4-BE49-F238E27FC236}">
                <a16:creationId xmlns:a16="http://schemas.microsoft.com/office/drawing/2014/main" id="{BE6392AF-2810-1C39-1D89-0106BDD14877}"/>
              </a:ext>
            </a:extLst>
          </p:cNvPr>
          <p:cNvSpPr>
            <a:spLocks noGrp="1"/>
          </p:cNvSpPr>
          <p:nvPr>
            <p:ph type="ftr" sz="quarter" idx="11"/>
          </p:nvPr>
        </p:nvSpPr>
        <p:spPr/>
        <p:txBody>
          <a:bodyPr/>
          <a:lstStyle/>
          <a:p>
            <a:endParaRPr lang="es-MX"/>
          </a:p>
        </p:txBody>
      </p:sp>
      <p:sp>
        <p:nvSpPr>
          <p:cNvPr id="7" name="Marcador de número de diapositiva 6">
            <a:extLst>
              <a:ext uri="{FF2B5EF4-FFF2-40B4-BE49-F238E27FC236}">
                <a16:creationId xmlns:a16="http://schemas.microsoft.com/office/drawing/2014/main" id="{FC84E505-FAE1-E011-4B9C-56B05333A905}"/>
              </a:ext>
            </a:extLst>
          </p:cNvPr>
          <p:cNvSpPr>
            <a:spLocks noGrp="1"/>
          </p:cNvSpPr>
          <p:nvPr>
            <p:ph type="sldNum" sz="quarter" idx="12"/>
          </p:nvPr>
        </p:nvSpPr>
        <p:spPr/>
        <p:txBody>
          <a:bodyPr/>
          <a:lstStyle/>
          <a:p>
            <a:fld id="{40A2D091-3055-CB41-9258-161C5A6CD8A3}" type="slidenum">
              <a:rPr lang="es-MX" smtClean="0"/>
              <a:t>‹Nº›</a:t>
            </a:fld>
            <a:endParaRPr lang="es-MX"/>
          </a:p>
        </p:txBody>
      </p:sp>
    </p:spTree>
    <p:extLst>
      <p:ext uri="{BB962C8B-B14F-4D97-AF65-F5344CB8AC3E}">
        <p14:creationId xmlns:p14="http://schemas.microsoft.com/office/powerpoint/2010/main" val="10737322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EC725A8-5279-5583-4A44-3ECCC5CC7410}"/>
              </a:ext>
            </a:extLst>
          </p:cNvPr>
          <p:cNvSpPr>
            <a:spLocks noGrp="1"/>
          </p:cNvSpPr>
          <p:nvPr>
            <p:ph type="title"/>
          </p:nvPr>
        </p:nvSpPr>
        <p:spPr>
          <a:xfrm>
            <a:off x="839788" y="457200"/>
            <a:ext cx="3932237" cy="1600200"/>
          </a:xfrm>
        </p:spPr>
        <p:txBody>
          <a:bodyPr anchor="b"/>
          <a:lstStyle>
            <a:lvl1pPr>
              <a:defRPr sz="3200"/>
            </a:lvl1pPr>
          </a:lstStyle>
          <a:p>
            <a:r>
              <a:rPr lang="es-MX"/>
              <a:t>Haz clic para modificar el estilo de título del patrón</a:t>
            </a:r>
          </a:p>
        </p:txBody>
      </p:sp>
      <p:sp>
        <p:nvSpPr>
          <p:cNvPr id="3" name="Marcador de posición de imagen 2">
            <a:extLst>
              <a:ext uri="{FF2B5EF4-FFF2-40B4-BE49-F238E27FC236}">
                <a16:creationId xmlns:a16="http://schemas.microsoft.com/office/drawing/2014/main" id="{D017DC13-6B30-118A-FF80-96CAF9D1453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MX"/>
          </a:p>
        </p:txBody>
      </p:sp>
      <p:sp>
        <p:nvSpPr>
          <p:cNvPr id="4" name="Marcador de texto 3">
            <a:extLst>
              <a:ext uri="{FF2B5EF4-FFF2-40B4-BE49-F238E27FC236}">
                <a16:creationId xmlns:a16="http://schemas.microsoft.com/office/drawing/2014/main" id="{3ADB670C-3E9F-1D4E-0619-42380806004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MX"/>
              <a:t>Haga clic para modificar los estilos de texto del patrón</a:t>
            </a:r>
          </a:p>
        </p:txBody>
      </p:sp>
      <p:sp>
        <p:nvSpPr>
          <p:cNvPr id="5" name="Marcador de fecha 4">
            <a:extLst>
              <a:ext uri="{FF2B5EF4-FFF2-40B4-BE49-F238E27FC236}">
                <a16:creationId xmlns:a16="http://schemas.microsoft.com/office/drawing/2014/main" id="{170B6B35-285A-7974-A45B-D1E53EDD34B9}"/>
              </a:ext>
            </a:extLst>
          </p:cNvPr>
          <p:cNvSpPr>
            <a:spLocks noGrp="1"/>
          </p:cNvSpPr>
          <p:nvPr>
            <p:ph type="dt" sz="half" idx="10"/>
          </p:nvPr>
        </p:nvSpPr>
        <p:spPr/>
        <p:txBody>
          <a:bodyPr/>
          <a:lstStyle/>
          <a:p>
            <a:fld id="{AE8BAE0E-E0D4-334A-9341-A6127E8031EC}" type="datetimeFigureOut">
              <a:rPr lang="es-MX" smtClean="0"/>
              <a:t>15/10/2023</a:t>
            </a:fld>
            <a:endParaRPr lang="es-MX"/>
          </a:p>
        </p:txBody>
      </p:sp>
      <p:sp>
        <p:nvSpPr>
          <p:cNvPr id="6" name="Marcador de pie de página 5">
            <a:extLst>
              <a:ext uri="{FF2B5EF4-FFF2-40B4-BE49-F238E27FC236}">
                <a16:creationId xmlns:a16="http://schemas.microsoft.com/office/drawing/2014/main" id="{159CDB94-B69F-3541-E6EA-EABD423EB1E6}"/>
              </a:ext>
            </a:extLst>
          </p:cNvPr>
          <p:cNvSpPr>
            <a:spLocks noGrp="1"/>
          </p:cNvSpPr>
          <p:nvPr>
            <p:ph type="ftr" sz="quarter" idx="11"/>
          </p:nvPr>
        </p:nvSpPr>
        <p:spPr/>
        <p:txBody>
          <a:bodyPr/>
          <a:lstStyle/>
          <a:p>
            <a:endParaRPr lang="es-MX"/>
          </a:p>
        </p:txBody>
      </p:sp>
      <p:sp>
        <p:nvSpPr>
          <p:cNvPr id="7" name="Marcador de número de diapositiva 6">
            <a:extLst>
              <a:ext uri="{FF2B5EF4-FFF2-40B4-BE49-F238E27FC236}">
                <a16:creationId xmlns:a16="http://schemas.microsoft.com/office/drawing/2014/main" id="{948EB599-FBB9-E2A6-30DD-DE9992BD8B52}"/>
              </a:ext>
            </a:extLst>
          </p:cNvPr>
          <p:cNvSpPr>
            <a:spLocks noGrp="1"/>
          </p:cNvSpPr>
          <p:nvPr>
            <p:ph type="sldNum" sz="quarter" idx="12"/>
          </p:nvPr>
        </p:nvSpPr>
        <p:spPr/>
        <p:txBody>
          <a:bodyPr/>
          <a:lstStyle/>
          <a:p>
            <a:fld id="{40A2D091-3055-CB41-9258-161C5A6CD8A3}" type="slidenum">
              <a:rPr lang="es-MX" smtClean="0"/>
              <a:t>‹Nº›</a:t>
            </a:fld>
            <a:endParaRPr lang="es-MX"/>
          </a:p>
        </p:txBody>
      </p:sp>
    </p:spTree>
    <p:extLst>
      <p:ext uri="{BB962C8B-B14F-4D97-AF65-F5344CB8AC3E}">
        <p14:creationId xmlns:p14="http://schemas.microsoft.com/office/powerpoint/2010/main" val="656581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5249ECF3-DAAC-8EB7-FB0F-E35AFECBB87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MX"/>
              <a:t>Haz clic para modificar el estilo de título del patrón</a:t>
            </a:r>
          </a:p>
        </p:txBody>
      </p:sp>
      <p:sp>
        <p:nvSpPr>
          <p:cNvPr id="3" name="Marcador de texto 2">
            <a:extLst>
              <a:ext uri="{FF2B5EF4-FFF2-40B4-BE49-F238E27FC236}">
                <a16:creationId xmlns:a16="http://schemas.microsoft.com/office/drawing/2014/main" id="{BE88170C-9895-98F7-0FD0-6D00AA7A3AE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p>
        </p:txBody>
      </p:sp>
      <p:sp>
        <p:nvSpPr>
          <p:cNvPr id="4" name="Marcador de fecha 3">
            <a:extLst>
              <a:ext uri="{FF2B5EF4-FFF2-40B4-BE49-F238E27FC236}">
                <a16:creationId xmlns:a16="http://schemas.microsoft.com/office/drawing/2014/main" id="{39A19CEC-1CED-EC45-81B2-B6209365A23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E8BAE0E-E0D4-334A-9341-A6127E8031EC}" type="datetimeFigureOut">
              <a:rPr lang="es-MX" smtClean="0"/>
              <a:t>15/10/2023</a:t>
            </a:fld>
            <a:endParaRPr lang="es-MX"/>
          </a:p>
        </p:txBody>
      </p:sp>
      <p:sp>
        <p:nvSpPr>
          <p:cNvPr id="5" name="Marcador de pie de página 4">
            <a:extLst>
              <a:ext uri="{FF2B5EF4-FFF2-40B4-BE49-F238E27FC236}">
                <a16:creationId xmlns:a16="http://schemas.microsoft.com/office/drawing/2014/main" id="{04A30E95-E50A-F089-33D6-365F4A2ED30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MX"/>
          </a:p>
        </p:txBody>
      </p:sp>
      <p:sp>
        <p:nvSpPr>
          <p:cNvPr id="6" name="Marcador de número de diapositiva 5">
            <a:extLst>
              <a:ext uri="{FF2B5EF4-FFF2-40B4-BE49-F238E27FC236}">
                <a16:creationId xmlns:a16="http://schemas.microsoft.com/office/drawing/2014/main" id="{7257106A-62E3-E7C0-0E02-8D53255AE90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0A2D091-3055-CB41-9258-161C5A6CD8A3}" type="slidenum">
              <a:rPr lang="es-MX" smtClean="0"/>
              <a:t>‹Nº›</a:t>
            </a:fld>
            <a:endParaRPr lang="es-MX"/>
          </a:p>
        </p:txBody>
      </p:sp>
    </p:spTree>
    <p:extLst>
      <p:ext uri="{BB962C8B-B14F-4D97-AF65-F5344CB8AC3E}">
        <p14:creationId xmlns:p14="http://schemas.microsoft.com/office/powerpoint/2010/main" val="377688758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8.jpg"/><Relationship Id="rId7" Type="http://schemas.openxmlformats.org/officeDocument/2006/relationships/diagramColors" Target="../diagrams/colors1.xml"/><Relationship Id="rId2" Type="http://schemas.openxmlformats.org/officeDocument/2006/relationships/image" Target="../media/image7.jpg"/><Relationship Id="rId1" Type="http://schemas.openxmlformats.org/officeDocument/2006/relationships/slideLayout" Target="../slideLayouts/slideLayout8.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9.jp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213E81A-5F6E-1ED1-FF03-5342885487F6}"/>
              </a:ext>
            </a:extLst>
          </p:cNvPr>
          <p:cNvSpPr>
            <a:spLocks noGrp="1"/>
          </p:cNvSpPr>
          <p:nvPr>
            <p:ph type="ctrTitle"/>
          </p:nvPr>
        </p:nvSpPr>
        <p:spPr>
          <a:xfrm>
            <a:off x="6238875" y="190556"/>
            <a:ext cx="6803232" cy="1019588"/>
          </a:xfrm>
        </p:spPr>
        <p:txBody>
          <a:bodyPr>
            <a:normAutofit/>
          </a:bodyPr>
          <a:lstStyle/>
          <a:p>
            <a:r>
              <a:rPr lang="es-MX" sz="6600" b="1" dirty="0">
                <a:solidFill>
                  <a:schemeClr val="bg1"/>
                </a:solidFill>
                <a:latin typeface="Cooper Black" panose="0208090404030B020404" pitchFamily="18" charset="77"/>
                <a:cs typeface="ADLaM Display" panose="020F0502020204030204" pitchFamily="34" charset="0"/>
              </a:rPr>
              <a:t>PROYECTO</a:t>
            </a:r>
          </a:p>
        </p:txBody>
      </p:sp>
      <p:sp>
        <p:nvSpPr>
          <p:cNvPr id="3" name="Subtítulo 2">
            <a:extLst>
              <a:ext uri="{FF2B5EF4-FFF2-40B4-BE49-F238E27FC236}">
                <a16:creationId xmlns:a16="http://schemas.microsoft.com/office/drawing/2014/main" id="{54AC402A-5EEB-7203-EE16-A0C21C2929D9}"/>
              </a:ext>
            </a:extLst>
          </p:cNvPr>
          <p:cNvSpPr>
            <a:spLocks noGrp="1"/>
          </p:cNvSpPr>
          <p:nvPr>
            <p:ph type="subTitle" idx="1"/>
          </p:nvPr>
        </p:nvSpPr>
        <p:spPr>
          <a:xfrm>
            <a:off x="1524000" y="5011682"/>
            <a:ext cx="9144000" cy="1655762"/>
          </a:xfrm>
        </p:spPr>
        <p:txBody>
          <a:bodyPr>
            <a:normAutofit/>
          </a:bodyPr>
          <a:lstStyle/>
          <a:p>
            <a:endParaRPr lang="es-MX" b="1" dirty="0">
              <a:solidFill>
                <a:schemeClr val="bg1"/>
              </a:solidFill>
            </a:endParaRPr>
          </a:p>
          <a:p>
            <a:r>
              <a:rPr lang="es-MX" sz="4800" dirty="0">
                <a:solidFill>
                  <a:schemeClr val="bg1"/>
                </a:solidFill>
                <a:latin typeface="ADLaM Display" panose="02010000000000000000" pitchFamily="2" charset="77"/>
                <a:ea typeface="ADLaM Display" panose="02010000000000000000" pitchFamily="2" charset="77"/>
                <a:cs typeface="ADLaM Display" panose="02010000000000000000" pitchFamily="2" charset="77"/>
              </a:rPr>
              <a:t>EQUPO 14</a:t>
            </a:r>
          </a:p>
        </p:txBody>
      </p:sp>
      <p:sp>
        <p:nvSpPr>
          <p:cNvPr id="4" name="Subtítulo 2">
            <a:extLst>
              <a:ext uri="{FF2B5EF4-FFF2-40B4-BE49-F238E27FC236}">
                <a16:creationId xmlns:a16="http://schemas.microsoft.com/office/drawing/2014/main" id="{62E00EA7-B868-E70F-F668-A5349B0385E8}"/>
              </a:ext>
            </a:extLst>
          </p:cNvPr>
          <p:cNvSpPr txBox="1">
            <a:spLocks/>
          </p:cNvSpPr>
          <p:nvPr/>
        </p:nvSpPr>
        <p:spPr>
          <a:xfrm>
            <a:off x="5256611" y="2341313"/>
            <a:ext cx="9144000" cy="16557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MX" b="1" dirty="0">
                <a:solidFill>
                  <a:schemeClr val="bg1"/>
                </a:solidFill>
                <a:latin typeface="Cooper Black" panose="0208090404030B020404" pitchFamily="18" charset="77"/>
              </a:rPr>
              <a:t>Tema: </a:t>
            </a:r>
          </a:p>
          <a:p>
            <a:r>
              <a:rPr lang="es-MX" b="1" dirty="0">
                <a:solidFill>
                  <a:schemeClr val="bg1"/>
                </a:solidFill>
                <a:latin typeface="Cooper Black" panose="0208090404030B020404" pitchFamily="18" charset="77"/>
              </a:rPr>
              <a:t>Programa de Recompensas</a:t>
            </a:r>
          </a:p>
          <a:p>
            <a:endParaRPr lang="es-MX" b="1" dirty="0">
              <a:solidFill>
                <a:schemeClr val="bg1"/>
              </a:solidFill>
            </a:endParaRPr>
          </a:p>
        </p:txBody>
      </p:sp>
      <p:sp>
        <p:nvSpPr>
          <p:cNvPr id="5" name="Título 1">
            <a:extLst>
              <a:ext uri="{FF2B5EF4-FFF2-40B4-BE49-F238E27FC236}">
                <a16:creationId xmlns:a16="http://schemas.microsoft.com/office/drawing/2014/main" id="{CEFF7B00-7D4D-5475-D77B-326F641BEB0A}"/>
              </a:ext>
            </a:extLst>
          </p:cNvPr>
          <p:cNvSpPr txBox="1">
            <a:spLocks/>
          </p:cNvSpPr>
          <p:nvPr/>
        </p:nvSpPr>
        <p:spPr>
          <a:xfrm>
            <a:off x="6426995" y="1321725"/>
            <a:ext cx="6803232" cy="1019588"/>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s-MX" sz="6600" b="1" dirty="0">
                <a:solidFill>
                  <a:schemeClr val="bg1"/>
                </a:solidFill>
                <a:latin typeface="Cooper Black" panose="0208090404030B020404" pitchFamily="18" charset="77"/>
                <a:cs typeface="ADLaM Display" panose="020F0502020204030204" pitchFamily="34" charset="0"/>
              </a:rPr>
              <a:t>POO</a:t>
            </a:r>
          </a:p>
        </p:txBody>
      </p:sp>
    </p:spTree>
    <p:extLst>
      <p:ext uri="{BB962C8B-B14F-4D97-AF65-F5344CB8AC3E}">
        <p14:creationId xmlns:p14="http://schemas.microsoft.com/office/powerpoint/2010/main" val="17462605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7000" b="-7000"/>
          </a:stretch>
        </a:blipFill>
        <a:effectLst/>
      </p:bgPr>
    </p:bg>
    <p:spTree>
      <p:nvGrpSpPr>
        <p:cNvPr id="1" name=""/>
        <p:cNvGrpSpPr/>
        <p:nvPr/>
      </p:nvGrpSpPr>
      <p:grpSpPr>
        <a:xfrm>
          <a:off x="0" y="0"/>
          <a:ext cx="0" cy="0"/>
          <a:chOff x="0" y="0"/>
          <a:chExt cx="0" cy="0"/>
        </a:xfrm>
      </p:grpSpPr>
      <p:sp>
        <p:nvSpPr>
          <p:cNvPr id="4" name="Marcador de texto 3">
            <a:extLst>
              <a:ext uri="{FF2B5EF4-FFF2-40B4-BE49-F238E27FC236}">
                <a16:creationId xmlns:a16="http://schemas.microsoft.com/office/drawing/2014/main" id="{3826706D-6207-69EB-7C92-530778A25B06}"/>
              </a:ext>
            </a:extLst>
          </p:cNvPr>
          <p:cNvSpPr>
            <a:spLocks noGrp="1"/>
          </p:cNvSpPr>
          <p:nvPr>
            <p:ph type="body" sz="half" idx="2"/>
          </p:nvPr>
        </p:nvSpPr>
        <p:spPr>
          <a:xfrm>
            <a:off x="231140" y="1978421"/>
            <a:ext cx="5149532" cy="2901157"/>
          </a:xfrm>
        </p:spPr>
        <p:txBody>
          <a:bodyPr>
            <a:normAutofit/>
          </a:bodyPr>
          <a:lstStyle/>
          <a:p>
            <a:r>
              <a:rPr lang="es-MX" dirty="0">
                <a:solidFill>
                  <a:schemeClr val="bg1"/>
                </a:solidFill>
                <a:latin typeface="Cooper Black" panose="0208090404030B020404" pitchFamily="18" charset="77"/>
              </a:rPr>
              <a:t>La clase CompaniaSocia representa a una compañía socia del programa de recompensas. Cada compañía tiene un nombre y ofrece una lista de beneficios a sus clientes, que están asociados a la compañía. Los beneficios incluyen una descripción y un requisito de gasto. La compañía permite agregar beneficios a través del método agregar_beneficio, y transferir beneficios a otras compañías a través del método transferir_beneficio.</a:t>
            </a:r>
          </a:p>
        </p:txBody>
      </p:sp>
      <p:sp>
        <p:nvSpPr>
          <p:cNvPr id="5" name="Título 1">
            <a:extLst>
              <a:ext uri="{FF2B5EF4-FFF2-40B4-BE49-F238E27FC236}">
                <a16:creationId xmlns:a16="http://schemas.microsoft.com/office/drawing/2014/main" id="{BF0DE3E7-752A-2B99-8B7E-30E1BE74D85F}"/>
              </a:ext>
            </a:extLst>
          </p:cNvPr>
          <p:cNvSpPr txBox="1">
            <a:spLocks/>
          </p:cNvSpPr>
          <p:nvPr/>
        </p:nvSpPr>
        <p:spPr>
          <a:xfrm>
            <a:off x="-728980" y="333692"/>
            <a:ext cx="7069772" cy="9144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algn="ctr"/>
            <a:r>
              <a:rPr lang="es-MX" sz="4800" dirty="0">
                <a:solidFill>
                  <a:schemeClr val="bg1"/>
                </a:solidFill>
                <a:latin typeface="Cooper Black" panose="0208090404030B020404" pitchFamily="18" charset="77"/>
              </a:rPr>
              <a:t>CompaniaSocia</a:t>
            </a:r>
          </a:p>
        </p:txBody>
      </p:sp>
      <p:pic>
        <p:nvPicPr>
          <p:cNvPr id="3" name="Imagen 2">
            <a:extLst>
              <a:ext uri="{FF2B5EF4-FFF2-40B4-BE49-F238E27FC236}">
                <a16:creationId xmlns:a16="http://schemas.microsoft.com/office/drawing/2014/main" id="{B5E0F393-E4C5-B42C-9D8D-73C5D9E42407}"/>
              </a:ext>
            </a:extLst>
          </p:cNvPr>
          <p:cNvPicPr>
            <a:picLocks noChangeAspect="1"/>
          </p:cNvPicPr>
          <p:nvPr/>
        </p:nvPicPr>
        <p:blipFill>
          <a:blip r:embed="rId3"/>
          <a:stretch>
            <a:fillRect/>
          </a:stretch>
        </p:blipFill>
        <p:spPr>
          <a:xfrm>
            <a:off x="5801254" y="2563483"/>
            <a:ext cx="4621213" cy="2316095"/>
          </a:xfrm>
          <a:prstGeom prst="rect">
            <a:avLst/>
          </a:prstGeom>
        </p:spPr>
      </p:pic>
    </p:spTree>
    <p:extLst>
      <p:ext uri="{BB962C8B-B14F-4D97-AF65-F5344CB8AC3E}">
        <p14:creationId xmlns:p14="http://schemas.microsoft.com/office/powerpoint/2010/main" val="6460781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7000" b="-7000"/>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19582D2-BD18-B97A-34C7-846C829F7827}"/>
              </a:ext>
            </a:extLst>
          </p:cNvPr>
          <p:cNvSpPr>
            <a:spLocks noGrp="1"/>
          </p:cNvSpPr>
          <p:nvPr>
            <p:ph type="title"/>
          </p:nvPr>
        </p:nvSpPr>
        <p:spPr>
          <a:xfrm>
            <a:off x="3581400" y="329784"/>
            <a:ext cx="5029200" cy="792480"/>
          </a:xfrm>
        </p:spPr>
        <p:txBody>
          <a:bodyPr/>
          <a:lstStyle/>
          <a:p>
            <a:r>
              <a:rPr lang="es-MX" dirty="0">
                <a:solidFill>
                  <a:schemeClr val="bg1"/>
                </a:solidFill>
                <a:latin typeface="Cooper Black" panose="0208090404030B020404" pitchFamily="18" charset="77"/>
              </a:rPr>
              <a:t>ProgramaRecompensas</a:t>
            </a:r>
          </a:p>
        </p:txBody>
      </p:sp>
      <p:sp>
        <p:nvSpPr>
          <p:cNvPr id="4" name="Marcador de texto 3">
            <a:extLst>
              <a:ext uri="{FF2B5EF4-FFF2-40B4-BE49-F238E27FC236}">
                <a16:creationId xmlns:a16="http://schemas.microsoft.com/office/drawing/2014/main" id="{3826706D-6207-69EB-7C92-530778A25B06}"/>
              </a:ext>
            </a:extLst>
          </p:cNvPr>
          <p:cNvSpPr>
            <a:spLocks noGrp="1"/>
          </p:cNvSpPr>
          <p:nvPr>
            <p:ph type="body" sz="half" idx="2"/>
          </p:nvPr>
        </p:nvSpPr>
        <p:spPr>
          <a:xfrm>
            <a:off x="141923" y="1556173"/>
            <a:ext cx="2728277" cy="4221480"/>
          </a:xfrm>
        </p:spPr>
        <p:txBody>
          <a:bodyPr/>
          <a:lstStyle/>
          <a:p>
            <a:r>
              <a:rPr lang="es-MX" dirty="0">
                <a:solidFill>
                  <a:schemeClr val="bg1"/>
                </a:solidFill>
                <a:latin typeface="Cooper Black" panose="0208090404030B020404" pitchFamily="18" charset="77"/>
              </a:rPr>
              <a:t>La clase ProgramaRecompensas es el núcleo del programa y se relaciona con todas las demás clases para gestionar las operaciones del programa de recompensas. Almacena y administra listas de clientes y clientes VIP, permitiéndoles registrarse, obtener beneficios y transferirlos. </a:t>
            </a:r>
          </a:p>
        </p:txBody>
      </p:sp>
      <p:pic>
        <p:nvPicPr>
          <p:cNvPr id="5" name="Imagen 4">
            <a:extLst>
              <a:ext uri="{FF2B5EF4-FFF2-40B4-BE49-F238E27FC236}">
                <a16:creationId xmlns:a16="http://schemas.microsoft.com/office/drawing/2014/main" id="{D57A8706-0F3E-CE29-A9F8-86FDB8F976D0}"/>
              </a:ext>
            </a:extLst>
          </p:cNvPr>
          <p:cNvPicPr>
            <a:picLocks noChangeAspect="1"/>
          </p:cNvPicPr>
          <p:nvPr/>
        </p:nvPicPr>
        <p:blipFill>
          <a:blip r:embed="rId3"/>
          <a:stretch>
            <a:fillRect/>
          </a:stretch>
        </p:blipFill>
        <p:spPr>
          <a:xfrm>
            <a:off x="9694333" y="937690"/>
            <a:ext cx="1828909" cy="5215778"/>
          </a:xfrm>
          <a:prstGeom prst="rect">
            <a:avLst/>
          </a:prstGeom>
        </p:spPr>
      </p:pic>
    </p:spTree>
    <p:extLst>
      <p:ext uri="{BB962C8B-B14F-4D97-AF65-F5344CB8AC3E}">
        <p14:creationId xmlns:p14="http://schemas.microsoft.com/office/powerpoint/2010/main" val="34699250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7000" b="-7000"/>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19582D2-BD18-B97A-34C7-846C829F7827}"/>
              </a:ext>
            </a:extLst>
          </p:cNvPr>
          <p:cNvSpPr>
            <a:spLocks noGrp="1"/>
          </p:cNvSpPr>
          <p:nvPr>
            <p:ph type="title"/>
          </p:nvPr>
        </p:nvSpPr>
        <p:spPr>
          <a:xfrm>
            <a:off x="1531461" y="548640"/>
            <a:ext cx="1325880" cy="792480"/>
          </a:xfrm>
        </p:spPr>
        <p:txBody>
          <a:bodyPr/>
          <a:lstStyle/>
          <a:p>
            <a:r>
              <a:rPr lang="es-MX" dirty="0">
                <a:solidFill>
                  <a:schemeClr val="bg1"/>
                </a:solidFill>
                <a:latin typeface="Cooper Black" panose="0208090404030B020404" pitchFamily="18" charset="77"/>
              </a:rPr>
              <a:t>Main</a:t>
            </a:r>
          </a:p>
        </p:txBody>
      </p:sp>
      <p:sp>
        <p:nvSpPr>
          <p:cNvPr id="4" name="Marcador de texto 3">
            <a:extLst>
              <a:ext uri="{FF2B5EF4-FFF2-40B4-BE49-F238E27FC236}">
                <a16:creationId xmlns:a16="http://schemas.microsoft.com/office/drawing/2014/main" id="{3826706D-6207-69EB-7C92-530778A25B06}"/>
              </a:ext>
            </a:extLst>
          </p:cNvPr>
          <p:cNvSpPr>
            <a:spLocks noGrp="1"/>
          </p:cNvSpPr>
          <p:nvPr>
            <p:ph type="body" sz="half" idx="2"/>
          </p:nvPr>
        </p:nvSpPr>
        <p:spPr>
          <a:xfrm>
            <a:off x="167323" y="1691640"/>
            <a:ext cx="2728277" cy="4221480"/>
          </a:xfrm>
        </p:spPr>
        <p:txBody>
          <a:bodyPr/>
          <a:lstStyle/>
          <a:p>
            <a:r>
              <a:rPr lang="es-MX" dirty="0">
                <a:solidFill>
                  <a:schemeClr val="bg1"/>
                </a:solidFill>
                <a:latin typeface="Cooper Black" panose="0208090404030B020404" pitchFamily="18" charset="77"/>
              </a:rPr>
              <a:t>La clase Main sirve como punto de entrada al programa de recompensas. Crea una instancia de ProgramaRecompensas y ofrece un menú principal para que los usuarios gestionen cuentas, autentiquen administradores, accedan a información y salgan del programa. La funcionalidad se basa en métodos y clases existentes, brindando una interfaz amigable</a:t>
            </a:r>
          </a:p>
        </p:txBody>
      </p:sp>
      <p:pic>
        <p:nvPicPr>
          <p:cNvPr id="5" name="Imagen 4">
            <a:extLst>
              <a:ext uri="{FF2B5EF4-FFF2-40B4-BE49-F238E27FC236}">
                <a16:creationId xmlns:a16="http://schemas.microsoft.com/office/drawing/2014/main" id="{08028A54-2878-D004-C5A7-E9731F04CC2A}"/>
              </a:ext>
            </a:extLst>
          </p:cNvPr>
          <p:cNvPicPr>
            <a:picLocks noChangeAspect="1"/>
          </p:cNvPicPr>
          <p:nvPr/>
        </p:nvPicPr>
        <p:blipFill>
          <a:blip r:embed="rId3"/>
          <a:stretch>
            <a:fillRect/>
          </a:stretch>
        </p:blipFill>
        <p:spPr>
          <a:xfrm>
            <a:off x="4424362" y="2947987"/>
            <a:ext cx="3343275" cy="962025"/>
          </a:xfrm>
          <a:prstGeom prst="rect">
            <a:avLst/>
          </a:prstGeom>
        </p:spPr>
      </p:pic>
    </p:spTree>
    <p:extLst>
      <p:ext uri="{BB962C8B-B14F-4D97-AF65-F5344CB8AC3E}">
        <p14:creationId xmlns:p14="http://schemas.microsoft.com/office/powerpoint/2010/main" val="20542931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4000" r="-4000"/>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19582D2-BD18-B97A-34C7-846C829F7827}"/>
              </a:ext>
            </a:extLst>
          </p:cNvPr>
          <p:cNvSpPr>
            <a:spLocks noGrp="1"/>
          </p:cNvSpPr>
          <p:nvPr>
            <p:ph type="title"/>
          </p:nvPr>
        </p:nvSpPr>
        <p:spPr>
          <a:xfrm>
            <a:off x="9581909" y="449580"/>
            <a:ext cx="1547019" cy="792480"/>
          </a:xfrm>
        </p:spPr>
        <p:txBody>
          <a:bodyPr>
            <a:normAutofit/>
          </a:bodyPr>
          <a:lstStyle/>
          <a:p>
            <a:r>
              <a:rPr lang="es-MX" dirty="0">
                <a:solidFill>
                  <a:schemeClr val="bg1"/>
                </a:solidFill>
                <a:latin typeface="Cooper Black" panose="0208090404030B020404" pitchFamily="18" charset="77"/>
              </a:rPr>
              <a:t>Menus</a:t>
            </a:r>
          </a:p>
        </p:txBody>
      </p:sp>
      <p:sp>
        <p:nvSpPr>
          <p:cNvPr id="4" name="Marcador de texto 3">
            <a:extLst>
              <a:ext uri="{FF2B5EF4-FFF2-40B4-BE49-F238E27FC236}">
                <a16:creationId xmlns:a16="http://schemas.microsoft.com/office/drawing/2014/main" id="{3826706D-6207-69EB-7C92-530778A25B06}"/>
              </a:ext>
            </a:extLst>
          </p:cNvPr>
          <p:cNvSpPr>
            <a:spLocks noGrp="1"/>
          </p:cNvSpPr>
          <p:nvPr>
            <p:ph type="body" sz="half" idx="2"/>
          </p:nvPr>
        </p:nvSpPr>
        <p:spPr>
          <a:xfrm>
            <a:off x="9052241" y="1318260"/>
            <a:ext cx="2926399" cy="4221480"/>
          </a:xfrm>
        </p:spPr>
        <p:txBody>
          <a:bodyPr/>
          <a:lstStyle/>
          <a:p>
            <a:pPr algn="l"/>
            <a:br>
              <a:rPr lang="es-MX" b="0" i="0" dirty="0">
                <a:solidFill>
                  <a:schemeClr val="bg1"/>
                </a:solidFill>
                <a:effectLst/>
                <a:latin typeface="Cooper Black" panose="0208090404030B020404" pitchFamily="18" charset="77"/>
              </a:rPr>
            </a:br>
            <a:r>
              <a:rPr lang="es-MX" b="0" i="0" dirty="0">
                <a:solidFill>
                  <a:schemeClr val="bg1"/>
                </a:solidFill>
                <a:effectLst/>
                <a:latin typeface="Cooper Black" panose="0208090404030B020404" pitchFamily="18" charset="77"/>
              </a:rPr>
              <a:t>La clase Menu facilita la interacción de usuarios (clientes y administradores) al proporcionar menús con diversas opciones. Incluye submenús para clientes, beneficios, compañías y clientes VIP, junto con un menú principal para los administradores. Estos menús simplifican el uso de las funciones del programa.</a:t>
            </a:r>
          </a:p>
          <a:p>
            <a:br>
              <a:rPr lang="es-MX" dirty="0"/>
            </a:br>
            <a:endParaRPr lang="es-MX" dirty="0">
              <a:solidFill>
                <a:schemeClr val="bg1"/>
              </a:solidFill>
              <a:latin typeface="Cooper Black" panose="0208090404030B020404" pitchFamily="18" charset="77"/>
            </a:endParaRPr>
          </a:p>
        </p:txBody>
      </p:sp>
      <p:pic>
        <p:nvPicPr>
          <p:cNvPr id="5" name="Imagen 4">
            <a:extLst>
              <a:ext uri="{FF2B5EF4-FFF2-40B4-BE49-F238E27FC236}">
                <a16:creationId xmlns:a16="http://schemas.microsoft.com/office/drawing/2014/main" id="{8AA0F123-6787-A430-D3D5-E8A5CB337DEC}"/>
              </a:ext>
            </a:extLst>
          </p:cNvPr>
          <p:cNvPicPr>
            <a:picLocks noChangeAspect="1"/>
          </p:cNvPicPr>
          <p:nvPr/>
        </p:nvPicPr>
        <p:blipFill>
          <a:blip r:embed="rId3"/>
          <a:stretch>
            <a:fillRect/>
          </a:stretch>
        </p:blipFill>
        <p:spPr>
          <a:xfrm>
            <a:off x="2858029" y="1550458"/>
            <a:ext cx="4296304" cy="2129792"/>
          </a:xfrm>
          <a:prstGeom prst="rect">
            <a:avLst/>
          </a:prstGeom>
        </p:spPr>
      </p:pic>
    </p:spTree>
    <p:extLst>
      <p:ext uri="{BB962C8B-B14F-4D97-AF65-F5344CB8AC3E}">
        <p14:creationId xmlns:p14="http://schemas.microsoft.com/office/powerpoint/2010/main" val="24679693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8000" r="-8000"/>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1269F74-E6F1-B34E-5AC1-2CF9143E58E9}"/>
              </a:ext>
            </a:extLst>
          </p:cNvPr>
          <p:cNvSpPr>
            <a:spLocks noGrp="1"/>
          </p:cNvSpPr>
          <p:nvPr>
            <p:ph type="title"/>
          </p:nvPr>
        </p:nvSpPr>
        <p:spPr>
          <a:xfrm>
            <a:off x="6569076" y="1055132"/>
            <a:ext cx="5989637" cy="1600200"/>
          </a:xfrm>
        </p:spPr>
        <p:txBody>
          <a:bodyPr/>
          <a:lstStyle/>
          <a:p>
            <a:pPr algn="ctr"/>
            <a:r>
              <a:rPr lang="es-MX" dirty="0">
                <a:solidFill>
                  <a:schemeClr val="bg1"/>
                </a:solidFill>
                <a:latin typeface="Cooper Black" panose="0208090404030B020404" pitchFamily="18" charset="77"/>
              </a:rPr>
              <a:t>RELACIONES ENTRE CLASES</a:t>
            </a:r>
          </a:p>
        </p:txBody>
      </p:sp>
    </p:spTree>
    <p:extLst>
      <p:ext uri="{BB962C8B-B14F-4D97-AF65-F5344CB8AC3E}">
        <p14:creationId xmlns:p14="http://schemas.microsoft.com/office/powerpoint/2010/main" val="27145509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19582D2-BD18-B97A-34C7-846C829F7827}"/>
              </a:ext>
            </a:extLst>
          </p:cNvPr>
          <p:cNvSpPr>
            <a:spLocks noGrp="1"/>
          </p:cNvSpPr>
          <p:nvPr>
            <p:ph type="title"/>
          </p:nvPr>
        </p:nvSpPr>
        <p:spPr>
          <a:xfrm>
            <a:off x="308776" y="1454095"/>
            <a:ext cx="4599540" cy="889635"/>
          </a:xfrm>
        </p:spPr>
        <p:txBody>
          <a:bodyPr>
            <a:normAutofit fontScale="90000"/>
          </a:bodyPr>
          <a:lstStyle/>
          <a:p>
            <a:pPr algn="ctr"/>
            <a:r>
              <a:rPr lang="es-MX" dirty="0">
                <a:solidFill>
                  <a:schemeClr val="bg1"/>
                </a:solidFill>
                <a:latin typeface="Cooper Black" panose="0208090404030B020404" pitchFamily="18" charset="77"/>
              </a:rPr>
              <a:t>Cliente y Compania socia</a:t>
            </a:r>
          </a:p>
        </p:txBody>
      </p:sp>
      <p:sp>
        <p:nvSpPr>
          <p:cNvPr id="4" name="Marcador de texto 3">
            <a:extLst>
              <a:ext uri="{FF2B5EF4-FFF2-40B4-BE49-F238E27FC236}">
                <a16:creationId xmlns:a16="http://schemas.microsoft.com/office/drawing/2014/main" id="{3826706D-6207-69EB-7C92-530778A25B06}"/>
              </a:ext>
            </a:extLst>
          </p:cNvPr>
          <p:cNvSpPr>
            <a:spLocks noGrp="1"/>
          </p:cNvSpPr>
          <p:nvPr>
            <p:ph type="body" sz="half" idx="2"/>
          </p:nvPr>
        </p:nvSpPr>
        <p:spPr>
          <a:xfrm>
            <a:off x="424454" y="2636520"/>
            <a:ext cx="2926399" cy="4221480"/>
          </a:xfrm>
        </p:spPr>
        <p:txBody>
          <a:bodyPr/>
          <a:lstStyle/>
          <a:p>
            <a:r>
              <a:rPr lang="es-MX" sz="1800" kern="100" dirty="0">
                <a:solidFill>
                  <a:schemeClr val="bg1"/>
                </a:solidFill>
                <a:effectLst/>
                <a:latin typeface="Cooper Black" panose="0208090404030B020404" pitchFamily="18" charset="77"/>
                <a:ea typeface="Calibri" panose="020F0502020204030204" pitchFamily="34" charset="0"/>
                <a:cs typeface="Times New Roman" panose="02020603050405020304" pitchFamily="18" charset="0"/>
              </a:rPr>
              <a:t>La clase Cliente tiene una relación de </a:t>
            </a:r>
            <a:r>
              <a:rPr lang="es-MX" sz="1800" b="1" kern="100" dirty="0">
                <a:solidFill>
                  <a:schemeClr val="bg1"/>
                </a:solidFill>
                <a:effectLst/>
                <a:latin typeface="Cooper Black" panose="0208090404030B020404" pitchFamily="18" charset="77"/>
                <a:ea typeface="Calibri" panose="020F0502020204030204" pitchFamily="34" charset="0"/>
                <a:cs typeface="Times New Roman" panose="02020603050405020304" pitchFamily="18" charset="0"/>
              </a:rPr>
              <a:t>asociación</a:t>
            </a:r>
            <a:r>
              <a:rPr lang="es-MX" sz="1800" kern="100" dirty="0">
                <a:solidFill>
                  <a:schemeClr val="bg1"/>
                </a:solidFill>
                <a:effectLst/>
                <a:latin typeface="Cooper Black" panose="0208090404030B020404" pitchFamily="18" charset="77"/>
                <a:ea typeface="Calibri" panose="020F0502020204030204" pitchFamily="34" charset="0"/>
                <a:cs typeface="Times New Roman" panose="02020603050405020304" pitchFamily="18" charset="0"/>
              </a:rPr>
              <a:t> con la clase CompaniaSocia a través de la lista de afiliaciones, ya que un cliente está afiliado a una o más compañías.</a:t>
            </a:r>
          </a:p>
          <a:p>
            <a:br>
              <a:rPr lang="es-MX" dirty="0"/>
            </a:br>
            <a:endParaRPr lang="es-MX" dirty="0">
              <a:solidFill>
                <a:schemeClr val="bg1"/>
              </a:solidFill>
              <a:latin typeface="Cooper Black" panose="0208090404030B020404" pitchFamily="18" charset="77"/>
            </a:endParaRPr>
          </a:p>
        </p:txBody>
      </p:sp>
      <p:pic>
        <p:nvPicPr>
          <p:cNvPr id="5" name="Imagen 4">
            <a:extLst>
              <a:ext uri="{FF2B5EF4-FFF2-40B4-BE49-F238E27FC236}">
                <a16:creationId xmlns:a16="http://schemas.microsoft.com/office/drawing/2014/main" id="{B5B52FB3-8555-B4E7-535C-368EA5017EDE}"/>
              </a:ext>
            </a:extLst>
          </p:cNvPr>
          <p:cNvPicPr>
            <a:picLocks noChangeAspect="1"/>
          </p:cNvPicPr>
          <p:nvPr/>
        </p:nvPicPr>
        <p:blipFill rotWithShape="1">
          <a:blip r:embed="rId3"/>
          <a:srcRect l="29495" t="27594" r="7443" b="47478"/>
          <a:stretch/>
        </p:blipFill>
        <p:spPr>
          <a:xfrm>
            <a:off x="4734380" y="4826441"/>
            <a:ext cx="6119150" cy="1709531"/>
          </a:xfrm>
          <a:prstGeom prst="rect">
            <a:avLst/>
          </a:prstGeom>
        </p:spPr>
      </p:pic>
    </p:spTree>
    <p:extLst>
      <p:ext uri="{BB962C8B-B14F-4D97-AF65-F5344CB8AC3E}">
        <p14:creationId xmlns:p14="http://schemas.microsoft.com/office/powerpoint/2010/main" val="34384115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7000" b="-7000"/>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19582D2-BD18-B97A-34C7-846C829F7827}"/>
              </a:ext>
            </a:extLst>
          </p:cNvPr>
          <p:cNvSpPr>
            <a:spLocks noGrp="1"/>
          </p:cNvSpPr>
          <p:nvPr>
            <p:ph type="title"/>
          </p:nvPr>
        </p:nvSpPr>
        <p:spPr>
          <a:xfrm>
            <a:off x="113348" y="1271587"/>
            <a:ext cx="4599540" cy="889635"/>
          </a:xfrm>
        </p:spPr>
        <p:txBody>
          <a:bodyPr>
            <a:normAutofit fontScale="90000"/>
          </a:bodyPr>
          <a:lstStyle/>
          <a:p>
            <a:pPr algn="ctr"/>
            <a:r>
              <a:rPr lang="es-MX" dirty="0">
                <a:solidFill>
                  <a:schemeClr val="bg1"/>
                </a:solidFill>
                <a:latin typeface="Cooper Black" panose="0208090404030B020404" pitchFamily="18" charset="77"/>
              </a:rPr>
              <a:t>ClienteVip, cliente y Compania socia</a:t>
            </a:r>
          </a:p>
        </p:txBody>
      </p:sp>
      <p:sp>
        <p:nvSpPr>
          <p:cNvPr id="4" name="Marcador de texto 3">
            <a:extLst>
              <a:ext uri="{FF2B5EF4-FFF2-40B4-BE49-F238E27FC236}">
                <a16:creationId xmlns:a16="http://schemas.microsoft.com/office/drawing/2014/main" id="{3826706D-6207-69EB-7C92-530778A25B06}"/>
              </a:ext>
            </a:extLst>
          </p:cNvPr>
          <p:cNvSpPr>
            <a:spLocks noGrp="1"/>
          </p:cNvSpPr>
          <p:nvPr>
            <p:ph type="body" sz="half" idx="2"/>
          </p:nvPr>
        </p:nvSpPr>
        <p:spPr>
          <a:xfrm>
            <a:off x="594040" y="3890010"/>
            <a:ext cx="2926399" cy="4221480"/>
          </a:xfrm>
        </p:spPr>
        <p:txBody>
          <a:bodyPr/>
          <a:lstStyle/>
          <a:p>
            <a:r>
              <a:rPr lang="es-MX" sz="1800" kern="100" dirty="0">
                <a:solidFill>
                  <a:schemeClr val="bg1"/>
                </a:solidFill>
                <a:effectLst/>
                <a:latin typeface="Cooper Black" panose="0208090404030B020404" pitchFamily="18" charset="77"/>
                <a:ea typeface="Calibri" panose="020F0502020204030204" pitchFamily="34" charset="0"/>
                <a:cs typeface="Times New Roman" panose="02020603050405020304" pitchFamily="18" charset="0"/>
              </a:rPr>
              <a:t>La clase ClienteVIP hereda de la clase Cliente, lo que indica una relación de </a:t>
            </a:r>
            <a:r>
              <a:rPr lang="es-MX" sz="1800" b="1" kern="100" dirty="0">
                <a:solidFill>
                  <a:schemeClr val="bg1"/>
                </a:solidFill>
                <a:effectLst/>
                <a:latin typeface="Cooper Black" panose="0208090404030B020404" pitchFamily="18" charset="77"/>
                <a:ea typeface="Calibri" panose="020F0502020204030204" pitchFamily="34" charset="0"/>
                <a:cs typeface="Times New Roman" panose="02020603050405020304" pitchFamily="18" charset="0"/>
              </a:rPr>
              <a:t>herencia</a:t>
            </a:r>
            <a:r>
              <a:rPr lang="es-MX" sz="1800" kern="100" dirty="0">
                <a:solidFill>
                  <a:schemeClr val="bg1"/>
                </a:solidFill>
                <a:effectLst/>
                <a:latin typeface="Cooper Black" panose="0208090404030B020404" pitchFamily="18" charset="77"/>
                <a:ea typeface="Calibri" panose="020F0502020204030204" pitchFamily="34" charset="0"/>
                <a:cs typeface="Times New Roman" panose="02020603050405020304" pitchFamily="18" charset="0"/>
              </a:rPr>
              <a:t>. Además, tiene una relación de </a:t>
            </a:r>
            <a:r>
              <a:rPr lang="es-MX" sz="1800" b="1" kern="100" dirty="0">
                <a:solidFill>
                  <a:schemeClr val="bg1"/>
                </a:solidFill>
                <a:effectLst/>
                <a:latin typeface="Cooper Black" panose="0208090404030B020404" pitchFamily="18" charset="77"/>
                <a:ea typeface="Calibri" panose="020F0502020204030204" pitchFamily="34" charset="0"/>
                <a:cs typeface="Times New Roman" panose="02020603050405020304" pitchFamily="18" charset="0"/>
              </a:rPr>
              <a:t>asociación</a:t>
            </a:r>
            <a:r>
              <a:rPr lang="es-MX" sz="1800" kern="100" dirty="0">
                <a:solidFill>
                  <a:schemeClr val="bg1"/>
                </a:solidFill>
                <a:effectLst/>
                <a:latin typeface="Cooper Black" panose="0208090404030B020404" pitchFamily="18" charset="77"/>
                <a:ea typeface="Calibri" panose="020F0502020204030204" pitchFamily="34" charset="0"/>
                <a:cs typeface="Times New Roman" panose="02020603050405020304" pitchFamily="18" charset="0"/>
              </a:rPr>
              <a:t> con la clase CompaniaSocia para gestionar los beneficios transferibles.</a:t>
            </a:r>
          </a:p>
          <a:p>
            <a:br>
              <a:rPr lang="es-MX" dirty="0"/>
            </a:br>
            <a:endParaRPr lang="es-MX" dirty="0">
              <a:solidFill>
                <a:schemeClr val="bg1"/>
              </a:solidFill>
              <a:latin typeface="Cooper Black" panose="0208090404030B020404" pitchFamily="18" charset="77"/>
            </a:endParaRPr>
          </a:p>
        </p:txBody>
      </p:sp>
      <p:pic>
        <p:nvPicPr>
          <p:cNvPr id="5" name="Imagen 4">
            <a:extLst>
              <a:ext uri="{FF2B5EF4-FFF2-40B4-BE49-F238E27FC236}">
                <a16:creationId xmlns:a16="http://schemas.microsoft.com/office/drawing/2014/main" id="{647A7CC4-190E-F013-80C2-BDCBA0B912F9}"/>
              </a:ext>
            </a:extLst>
          </p:cNvPr>
          <p:cNvPicPr>
            <a:picLocks noChangeAspect="1"/>
          </p:cNvPicPr>
          <p:nvPr/>
        </p:nvPicPr>
        <p:blipFill rotWithShape="1">
          <a:blip r:embed="rId3"/>
          <a:srcRect l="30197" t="30029" r="4657" b="27188"/>
          <a:stretch/>
        </p:blipFill>
        <p:spPr>
          <a:xfrm>
            <a:off x="4778734" y="1804946"/>
            <a:ext cx="6321287" cy="2934031"/>
          </a:xfrm>
          <a:prstGeom prst="rect">
            <a:avLst/>
          </a:prstGeom>
        </p:spPr>
      </p:pic>
    </p:spTree>
    <p:extLst>
      <p:ext uri="{BB962C8B-B14F-4D97-AF65-F5344CB8AC3E}">
        <p14:creationId xmlns:p14="http://schemas.microsoft.com/office/powerpoint/2010/main" val="23952708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7000" b="-7000"/>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19582D2-BD18-B97A-34C7-846C829F7827}"/>
              </a:ext>
            </a:extLst>
          </p:cNvPr>
          <p:cNvSpPr>
            <a:spLocks noGrp="1"/>
          </p:cNvSpPr>
          <p:nvPr>
            <p:ph type="title"/>
          </p:nvPr>
        </p:nvSpPr>
        <p:spPr>
          <a:xfrm>
            <a:off x="3796230" y="128587"/>
            <a:ext cx="4599540" cy="889635"/>
          </a:xfrm>
        </p:spPr>
        <p:txBody>
          <a:bodyPr>
            <a:normAutofit fontScale="90000"/>
          </a:bodyPr>
          <a:lstStyle/>
          <a:p>
            <a:pPr algn="ctr"/>
            <a:r>
              <a:rPr lang="es-MX" dirty="0">
                <a:solidFill>
                  <a:schemeClr val="bg1"/>
                </a:solidFill>
                <a:latin typeface="Cooper Black" panose="0208090404030B020404" pitchFamily="18" charset="77"/>
              </a:rPr>
              <a:t>PrgramaRecompensas,cliente y clienteVIP</a:t>
            </a:r>
          </a:p>
        </p:txBody>
      </p:sp>
      <p:sp>
        <p:nvSpPr>
          <p:cNvPr id="4" name="Marcador de texto 3">
            <a:extLst>
              <a:ext uri="{FF2B5EF4-FFF2-40B4-BE49-F238E27FC236}">
                <a16:creationId xmlns:a16="http://schemas.microsoft.com/office/drawing/2014/main" id="{3826706D-6207-69EB-7C92-530778A25B06}"/>
              </a:ext>
            </a:extLst>
          </p:cNvPr>
          <p:cNvSpPr>
            <a:spLocks noGrp="1"/>
          </p:cNvSpPr>
          <p:nvPr>
            <p:ph type="body" sz="half" idx="2"/>
          </p:nvPr>
        </p:nvSpPr>
        <p:spPr>
          <a:xfrm>
            <a:off x="8629650" y="859154"/>
            <a:ext cx="3449001" cy="4221480"/>
          </a:xfrm>
        </p:spPr>
        <p:txBody>
          <a:bodyPr/>
          <a:lstStyle/>
          <a:p>
            <a:r>
              <a:rPr lang="es-MX" sz="1800" kern="100" dirty="0">
                <a:solidFill>
                  <a:schemeClr val="bg1"/>
                </a:solidFill>
                <a:latin typeface="Cooper Black" panose="0208090404030B020404" pitchFamily="18" charset="77"/>
                <a:ea typeface="Calibri" panose="020F0502020204030204" pitchFamily="34" charset="0"/>
                <a:cs typeface="Times New Roman" panose="02020603050405020304" pitchFamily="18" charset="0"/>
              </a:rPr>
              <a:t>T</a:t>
            </a:r>
            <a:r>
              <a:rPr lang="es-MX" sz="1800" kern="100" dirty="0">
                <a:solidFill>
                  <a:schemeClr val="bg1"/>
                </a:solidFill>
                <a:effectLst/>
                <a:latin typeface="Cooper Black" panose="0208090404030B020404" pitchFamily="18" charset="77"/>
                <a:ea typeface="Calibri" panose="020F0502020204030204" pitchFamily="34" charset="0"/>
                <a:cs typeface="Times New Roman" panose="02020603050405020304" pitchFamily="18" charset="0"/>
              </a:rPr>
              <a:t>iene una relación de </a:t>
            </a:r>
            <a:r>
              <a:rPr lang="es-MX" sz="1800" b="1" kern="100" dirty="0">
                <a:solidFill>
                  <a:schemeClr val="bg1"/>
                </a:solidFill>
                <a:effectLst/>
                <a:latin typeface="Cooper Black" panose="0208090404030B020404" pitchFamily="18" charset="77"/>
                <a:ea typeface="Calibri" panose="020F0502020204030204" pitchFamily="34" charset="0"/>
                <a:cs typeface="Times New Roman" panose="02020603050405020304" pitchFamily="18" charset="0"/>
              </a:rPr>
              <a:t>agregación</a:t>
            </a:r>
            <a:r>
              <a:rPr lang="es-MX" sz="1800" kern="100" dirty="0">
                <a:solidFill>
                  <a:schemeClr val="bg1"/>
                </a:solidFill>
                <a:effectLst/>
                <a:latin typeface="Cooper Black" panose="0208090404030B020404" pitchFamily="18" charset="77"/>
                <a:ea typeface="Calibri" panose="020F0502020204030204" pitchFamily="34" charset="0"/>
                <a:cs typeface="Times New Roman" panose="02020603050405020304" pitchFamily="18" charset="0"/>
              </a:rPr>
              <a:t> con las clases Cliente y ClienteVIP, ya que contiene listas de clientes y clientes VIP registrados en el programa.</a:t>
            </a:r>
          </a:p>
          <a:p>
            <a:br>
              <a:rPr lang="es-MX" dirty="0"/>
            </a:br>
            <a:endParaRPr lang="es-MX" dirty="0">
              <a:solidFill>
                <a:schemeClr val="bg1"/>
              </a:solidFill>
              <a:latin typeface="Cooper Black" panose="0208090404030B020404" pitchFamily="18" charset="77"/>
            </a:endParaRPr>
          </a:p>
        </p:txBody>
      </p:sp>
      <p:pic>
        <p:nvPicPr>
          <p:cNvPr id="5" name="Imagen 4">
            <a:extLst>
              <a:ext uri="{FF2B5EF4-FFF2-40B4-BE49-F238E27FC236}">
                <a16:creationId xmlns:a16="http://schemas.microsoft.com/office/drawing/2014/main" id="{48494988-0C6B-5FB4-0C2A-65A533025FDD}"/>
              </a:ext>
            </a:extLst>
          </p:cNvPr>
          <p:cNvPicPr>
            <a:picLocks noChangeAspect="1"/>
          </p:cNvPicPr>
          <p:nvPr/>
        </p:nvPicPr>
        <p:blipFill rotWithShape="1">
          <a:blip r:embed="rId3"/>
          <a:srcRect l="20227" t="14847" r="19134" b="19768"/>
          <a:stretch/>
        </p:blipFill>
        <p:spPr>
          <a:xfrm>
            <a:off x="4519395" y="1025986"/>
            <a:ext cx="3153210" cy="4806027"/>
          </a:xfrm>
          <a:prstGeom prst="rect">
            <a:avLst/>
          </a:prstGeom>
        </p:spPr>
      </p:pic>
    </p:spTree>
    <p:extLst>
      <p:ext uri="{BB962C8B-B14F-4D97-AF65-F5344CB8AC3E}">
        <p14:creationId xmlns:p14="http://schemas.microsoft.com/office/powerpoint/2010/main" val="15818332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7000" b="-7000"/>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19582D2-BD18-B97A-34C7-846C829F7827}"/>
              </a:ext>
            </a:extLst>
          </p:cNvPr>
          <p:cNvSpPr>
            <a:spLocks noGrp="1"/>
          </p:cNvSpPr>
          <p:nvPr>
            <p:ph type="title"/>
          </p:nvPr>
        </p:nvSpPr>
        <p:spPr>
          <a:xfrm>
            <a:off x="456248" y="371474"/>
            <a:ext cx="4599540" cy="889635"/>
          </a:xfrm>
        </p:spPr>
        <p:txBody>
          <a:bodyPr>
            <a:normAutofit fontScale="90000"/>
          </a:bodyPr>
          <a:lstStyle/>
          <a:p>
            <a:pPr algn="ctr"/>
            <a:r>
              <a:rPr lang="es-MX" dirty="0">
                <a:solidFill>
                  <a:schemeClr val="bg1"/>
                </a:solidFill>
                <a:latin typeface="Cooper Black" panose="0208090404030B020404" pitchFamily="18" charset="77"/>
              </a:rPr>
              <a:t>Main y ProgramaRecompensas</a:t>
            </a:r>
          </a:p>
        </p:txBody>
      </p:sp>
      <p:sp>
        <p:nvSpPr>
          <p:cNvPr id="4" name="Marcador de texto 3">
            <a:extLst>
              <a:ext uri="{FF2B5EF4-FFF2-40B4-BE49-F238E27FC236}">
                <a16:creationId xmlns:a16="http://schemas.microsoft.com/office/drawing/2014/main" id="{3826706D-6207-69EB-7C92-530778A25B06}"/>
              </a:ext>
            </a:extLst>
          </p:cNvPr>
          <p:cNvSpPr>
            <a:spLocks noGrp="1"/>
          </p:cNvSpPr>
          <p:nvPr>
            <p:ph type="body" sz="half" idx="2"/>
          </p:nvPr>
        </p:nvSpPr>
        <p:spPr>
          <a:xfrm>
            <a:off x="171451" y="1989771"/>
            <a:ext cx="3657600" cy="3710940"/>
          </a:xfrm>
        </p:spPr>
        <p:txBody>
          <a:bodyPr/>
          <a:lstStyle/>
          <a:p>
            <a:r>
              <a:rPr lang="es-MX" sz="1800" kern="100" dirty="0">
                <a:solidFill>
                  <a:schemeClr val="bg1"/>
                </a:solidFill>
                <a:latin typeface="Cooper Black" panose="0208090404030B020404" pitchFamily="18" charset="77"/>
                <a:ea typeface="Calibri" panose="020F0502020204030204" pitchFamily="34" charset="0"/>
                <a:cs typeface="Times New Roman" panose="02020603050405020304" pitchFamily="18" charset="0"/>
              </a:rPr>
              <a:t>La clase </a:t>
            </a:r>
            <a:r>
              <a:rPr lang="es-MX" sz="1800" kern="100" dirty="0" err="1">
                <a:solidFill>
                  <a:schemeClr val="bg1"/>
                </a:solidFill>
                <a:latin typeface="Cooper Black" panose="0208090404030B020404" pitchFamily="18" charset="77"/>
                <a:ea typeface="Calibri" panose="020F0502020204030204" pitchFamily="34" charset="0"/>
                <a:cs typeface="Times New Roman" panose="02020603050405020304" pitchFamily="18" charset="0"/>
              </a:rPr>
              <a:t>Main</a:t>
            </a:r>
            <a:r>
              <a:rPr lang="es-MX" sz="1800" kern="100" dirty="0">
                <a:solidFill>
                  <a:schemeClr val="bg1"/>
                </a:solidFill>
                <a:latin typeface="Cooper Black" panose="0208090404030B020404" pitchFamily="18" charset="77"/>
                <a:ea typeface="Calibri" panose="020F0502020204030204" pitchFamily="34" charset="0"/>
                <a:cs typeface="Times New Roman" panose="02020603050405020304" pitchFamily="18" charset="0"/>
              </a:rPr>
              <a:t> tiene una relación de asociación con la clase </a:t>
            </a:r>
            <a:r>
              <a:rPr lang="es-MX" sz="1800" kern="100" dirty="0" err="1">
                <a:solidFill>
                  <a:schemeClr val="bg1"/>
                </a:solidFill>
                <a:latin typeface="Cooper Black" panose="0208090404030B020404" pitchFamily="18" charset="77"/>
                <a:ea typeface="Calibri" panose="020F0502020204030204" pitchFamily="34" charset="0"/>
                <a:cs typeface="Times New Roman" panose="02020603050405020304" pitchFamily="18" charset="0"/>
              </a:rPr>
              <a:t>ProgramaRecompensas</a:t>
            </a:r>
            <a:r>
              <a:rPr lang="es-MX" sz="1800" kern="100" dirty="0">
                <a:solidFill>
                  <a:schemeClr val="bg1"/>
                </a:solidFill>
                <a:latin typeface="Cooper Black" panose="0208090404030B020404" pitchFamily="18" charset="77"/>
                <a:ea typeface="Calibri" panose="020F0502020204030204" pitchFamily="34" charset="0"/>
                <a:cs typeface="Times New Roman" panose="02020603050405020304" pitchFamily="18" charset="0"/>
              </a:rPr>
              <a:t> porque </a:t>
            </a:r>
            <a:r>
              <a:rPr lang="es-MX" sz="1800" kern="100" dirty="0" err="1">
                <a:solidFill>
                  <a:schemeClr val="bg1"/>
                </a:solidFill>
                <a:latin typeface="Cooper Black" panose="0208090404030B020404" pitchFamily="18" charset="77"/>
                <a:ea typeface="Calibri" panose="020F0502020204030204" pitchFamily="34" charset="0"/>
                <a:cs typeface="Times New Roman" panose="02020603050405020304" pitchFamily="18" charset="0"/>
              </a:rPr>
              <a:t>Main</a:t>
            </a:r>
            <a:r>
              <a:rPr lang="es-MX" sz="1800" kern="100" dirty="0">
                <a:solidFill>
                  <a:schemeClr val="bg1"/>
                </a:solidFill>
                <a:latin typeface="Cooper Black" panose="0208090404030B020404" pitchFamily="18" charset="77"/>
                <a:ea typeface="Calibri" panose="020F0502020204030204" pitchFamily="34" charset="0"/>
                <a:cs typeface="Times New Roman" panose="02020603050405020304" pitchFamily="18" charset="0"/>
              </a:rPr>
              <a:t> crea una instancia de </a:t>
            </a:r>
            <a:r>
              <a:rPr lang="es-MX" sz="1800" kern="100" dirty="0" err="1">
                <a:solidFill>
                  <a:schemeClr val="bg1"/>
                </a:solidFill>
                <a:latin typeface="Cooper Black" panose="0208090404030B020404" pitchFamily="18" charset="77"/>
                <a:ea typeface="Calibri" panose="020F0502020204030204" pitchFamily="34" charset="0"/>
                <a:cs typeface="Times New Roman" panose="02020603050405020304" pitchFamily="18" charset="0"/>
              </a:rPr>
              <a:t>ProgramaRecompensas</a:t>
            </a:r>
            <a:r>
              <a:rPr lang="es-MX" sz="1800" kern="100" dirty="0">
                <a:solidFill>
                  <a:schemeClr val="bg1"/>
                </a:solidFill>
                <a:latin typeface="Cooper Black" panose="0208090404030B020404" pitchFamily="18" charset="77"/>
                <a:ea typeface="Calibri" panose="020F0502020204030204" pitchFamily="34" charset="0"/>
                <a:cs typeface="Times New Roman" panose="02020603050405020304" pitchFamily="18" charset="0"/>
              </a:rPr>
              <a:t> y utiliza sus métodos y atributos para realizar diversas acciones dentro del programa. La instancia de </a:t>
            </a:r>
            <a:r>
              <a:rPr lang="es-MX" sz="1800" kern="100" dirty="0" err="1">
                <a:solidFill>
                  <a:schemeClr val="bg1"/>
                </a:solidFill>
                <a:latin typeface="Cooper Black" panose="0208090404030B020404" pitchFamily="18" charset="77"/>
                <a:ea typeface="Calibri" panose="020F0502020204030204" pitchFamily="34" charset="0"/>
                <a:cs typeface="Times New Roman" panose="02020603050405020304" pitchFamily="18" charset="0"/>
              </a:rPr>
              <a:t>ProgramaRecompensas</a:t>
            </a:r>
            <a:r>
              <a:rPr lang="es-MX" sz="1800" kern="100" dirty="0">
                <a:solidFill>
                  <a:schemeClr val="bg1"/>
                </a:solidFill>
                <a:latin typeface="Cooper Black" panose="0208090404030B020404" pitchFamily="18" charset="77"/>
                <a:ea typeface="Calibri" panose="020F0502020204030204" pitchFamily="34" charset="0"/>
                <a:cs typeface="Times New Roman" panose="02020603050405020304" pitchFamily="18" charset="0"/>
              </a:rPr>
              <a:t> es una parte integral de la funcionalidad de </a:t>
            </a:r>
            <a:r>
              <a:rPr lang="es-MX" sz="1800" kern="100" dirty="0" err="1">
                <a:solidFill>
                  <a:schemeClr val="bg1"/>
                </a:solidFill>
                <a:latin typeface="Cooper Black" panose="0208090404030B020404" pitchFamily="18" charset="77"/>
                <a:ea typeface="Calibri" panose="020F0502020204030204" pitchFamily="34" charset="0"/>
                <a:cs typeface="Times New Roman" panose="02020603050405020304" pitchFamily="18" charset="0"/>
              </a:rPr>
              <a:t>Main</a:t>
            </a:r>
            <a:r>
              <a:rPr lang="es-MX" sz="1800" kern="100" dirty="0">
                <a:solidFill>
                  <a:schemeClr val="bg1"/>
                </a:solidFill>
                <a:latin typeface="Cooper Black" panose="0208090404030B020404" pitchFamily="18" charset="77"/>
                <a:ea typeface="Calibri" panose="020F0502020204030204" pitchFamily="34" charset="0"/>
                <a:cs typeface="Times New Roman" panose="02020603050405020304" pitchFamily="18" charset="0"/>
              </a:rPr>
              <a:t>.</a:t>
            </a:r>
            <a:br>
              <a:rPr lang="es-MX" dirty="0"/>
            </a:br>
            <a:endParaRPr lang="es-MX" dirty="0">
              <a:solidFill>
                <a:schemeClr val="bg1"/>
              </a:solidFill>
              <a:latin typeface="Cooper Black" panose="0208090404030B020404" pitchFamily="18" charset="77"/>
            </a:endParaRPr>
          </a:p>
        </p:txBody>
      </p:sp>
      <p:pic>
        <p:nvPicPr>
          <p:cNvPr id="5" name="Imagen 4">
            <a:extLst>
              <a:ext uri="{FF2B5EF4-FFF2-40B4-BE49-F238E27FC236}">
                <a16:creationId xmlns:a16="http://schemas.microsoft.com/office/drawing/2014/main" id="{95B830C3-88E8-71F6-7867-489CE251BCEB}"/>
              </a:ext>
            </a:extLst>
          </p:cNvPr>
          <p:cNvPicPr>
            <a:picLocks noChangeAspect="1"/>
          </p:cNvPicPr>
          <p:nvPr/>
        </p:nvPicPr>
        <p:blipFill rotWithShape="1">
          <a:blip r:embed="rId3"/>
          <a:srcRect l="12005" t="3711" r="15392" b="5416"/>
          <a:stretch/>
        </p:blipFill>
        <p:spPr>
          <a:xfrm>
            <a:off x="3829051" y="1457033"/>
            <a:ext cx="5149357" cy="4555271"/>
          </a:xfrm>
          <a:prstGeom prst="rect">
            <a:avLst/>
          </a:prstGeom>
        </p:spPr>
      </p:pic>
    </p:spTree>
    <p:extLst>
      <p:ext uri="{BB962C8B-B14F-4D97-AF65-F5344CB8AC3E}">
        <p14:creationId xmlns:p14="http://schemas.microsoft.com/office/powerpoint/2010/main" val="9134347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4000" r="-4000"/>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19582D2-BD18-B97A-34C7-846C829F7827}"/>
              </a:ext>
            </a:extLst>
          </p:cNvPr>
          <p:cNvSpPr>
            <a:spLocks noGrp="1"/>
          </p:cNvSpPr>
          <p:nvPr>
            <p:ph type="title"/>
          </p:nvPr>
        </p:nvSpPr>
        <p:spPr>
          <a:xfrm>
            <a:off x="9581909" y="449580"/>
            <a:ext cx="1547019" cy="792480"/>
          </a:xfrm>
        </p:spPr>
        <p:txBody>
          <a:bodyPr>
            <a:normAutofit/>
          </a:bodyPr>
          <a:lstStyle/>
          <a:p>
            <a:r>
              <a:rPr lang="es-MX" dirty="0">
                <a:solidFill>
                  <a:schemeClr val="bg1"/>
                </a:solidFill>
                <a:latin typeface="Cooper Black" panose="0208090404030B020404" pitchFamily="18" charset="77"/>
              </a:rPr>
              <a:t>Menus</a:t>
            </a:r>
          </a:p>
        </p:txBody>
      </p:sp>
      <p:sp>
        <p:nvSpPr>
          <p:cNvPr id="4" name="Marcador de texto 3">
            <a:extLst>
              <a:ext uri="{FF2B5EF4-FFF2-40B4-BE49-F238E27FC236}">
                <a16:creationId xmlns:a16="http://schemas.microsoft.com/office/drawing/2014/main" id="{3826706D-6207-69EB-7C92-530778A25B06}"/>
              </a:ext>
            </a:extLst>
          </p:cNvPr>
          <p:cNvSpPr>
            <a:spLocks noGrp="1"/>
          </p:cNvSpPr>
          <p:nvPr>
            <p:ph type="body" sz="half" idx="2"/>
          </p:nvPr>
        </p:nvSpPr>
        <p:spPr>
          <a:xfrm>
            <a:off x="8641977" y="1318260"/>
            <a:ext cx="3550024" cy="4221480"/>
          </a:xfrm>
        </p:spPr>
        <p:txBody>
          <a:bodyPr/>
          <a:lstStyle/>
          <a:p>
            <a:pPr algn="l"/>
            <a:r>
              <a:rPr lang="es-MX" b="0" i="0" dirty="0">
                <a:solidFill>
                  <a:schemeClr val="bg1"/>
                </a:solidFill>
                <a:effectLst/>
                <a:latin typeface="Cooper Black" panose="0208090404030B020404" pitchFamily="18" charset="77"/>
              </a:rPr>
              <a:t>La clase </a:t>
            </a:r>
            <a:r>
              <a:rPr lang="es-MX" b="0" i="0" dirty="0" err="1">
                <a:solidFill>
                  <a:schemeClr val="bg1"/>
                </a:solidFill>
                <a:effectLst/>
                <a:latin typeface="Cooper Black" panose="0208090404030B020404" pitchFamily="18" charset="77"/>
              </a:rPr>
              <a:t>Menu</a:t>
            </a:r>
            <a:r>
              <a:rPr lang="es-MX" b="0" i="0" dirty="0">
                <a:solidFill>
                  <a:schemeClr val="bg1"/>
                </a:solidFill>
                <a:effectLst/>
                <a:latin typeface="Cooper Black" panose="0208090404030B020404" pitchFamily="18" charset="77"/>
              </a:rPr>
              <a:t> tiene una relación de asociación con las clases </a:t>
            </a:r>
            <a:r>
              <a:rPr lang="es-MX" b="0" i="0" dirty="0" err="1">
                <a:solidFill>
                  <a:schemeClr val="bg1"/>
                </a:solidFill>
                <a:effectLst/>
                <a:latin typeface="Cooper Black" panose="0208090404030B020404" pitchFamily="18" charset="77"/>
              </a:rPr>
              <a:t>ProgramaRecompensas</a:t>
            </a:r>
            <a:r>
              <a:rPr lang="es-MX" b="0" i="0" dirty="0">
                <a:solidFill>
                  <a:schemeClr val="bg1"/>
                </a:solidFill>
                <a:effectLst/>
                <a:latin typeface="Cooper Black" panose="0208090404030B020404" pitchFamily="18" charset="77"/>
              </a:rPr>
              <a:t> y </a:t>
            </a:r>
            <a:r>
              <a:rPr lang="es-MX" b="0" i="0" dirty="0" err="1">
                <a:solidFill>
                  <a:schemeClr val="bg1"/>
                </a:solidFill>
                <a:effectLst/>
                <a:latin typeface="Cooper Black" panose="0208090404030B020404" pitchFamily="18" charset="77"/>
              </a:rPr>
              <a:t>Main</a:t>
            </a:r>
            <a:r>
              <a:rPr lang="es-MX" b="0" i="0" dirty="0">
                <a:solidFill>
                  <a:schemeClr val="bg1"/>
                </a:solidFill>
                <a:effectLst/>
                <a:latin typeface="Cooper Black" panose="0208090404030B020404" pitchFamily="18" charset="77"/>
              </a:rPr>
              <a:t>. Con </a:t>
            </a:r>
            <a:r>
              <a:rPr lang="es-MX" b="0" i="0" dirty="0" err="1">
                <a:solidFill>
                  <a:schemeClr val="bg1"/>
                </a:solidFill>
                <a:effectLst/>
                <a:latin typeface="Cooper Black" panose="0208090404030B020404" pitchFamily="18" charset="77"/>
              </a:rPr>
              <a:t>ProgramaRecompensas</a:t>
            </a:r>
            <a:r>
              <a:rPr lang="es-MX" b="0" i="0" dirty="0">
                <a:solidFill>
                  <a:schemeClr val="bg1"/>
                </a:solidFill>
                <a:effectLst/>
                <a:latin typeface="Cooper Black" panose="0208090404030B020404" pitchFamily="18" charset="77"/>
              </a:rPr>
              <a:t>, se asocia para interactuar con datos y operaciones basadas en las opciones del usuario. Con </a:t>
            </a:r>
            <a:r>
              <a:rPr lang="es-MX" b="0" i="0" dirty="0" err="1">
                <a:solidFill>
                  <a:schemeClr val="bg1"/>
                </a:solidFill>
                <a:effectLst/>
                <a:latin typeface="Cooper Black" panose="0208090404030B020404" pitchFamily="18" charset="77"/>
              </a:rPr>
              <a:t>Main</a:t>
            </a:r>
            <a:r>
              <a:rPr lang="es-MX" b="0" i="0" dirty="0">
                <a:solidFill>
                  <a:schemeClr val="bg1"/>
                </a:solidFill>
                <a:effectLst/>
                <a:latin typeface="Cooper Black" panose="0208090404030B020404" pitchFamily="18" charset="77"/>
              </a:rPr>
              <a:t>, se asocia para ser una parte esencial de la lógica, proporcionando opciones de menú y gestionando la interacción del usuario en la aplicación en su conjunto.</a:t>
            </a:r>
            <a:endParaRPr lang="es-MX" dirty="0">
              <a:solidFill>
                <a:schemeClr val="bg1"/>
              </a:solidFill>
              <a:latin typeface="Cooper Black" panose="0208090404030B020404" pitchFamily="18" charset="77"/>
            </a:endParaRPr>
          </a:p>
        </p:txBody>
      </p:sp>
      <p:pic>
        <p:nvPicPr>
          <p:cNvPr id="6" name="Imagen 5">
            <a:extLst>
              <a:ext uri="{FF2B5EF4-FFF2-40B4-BE49-F238E27FC236}">
                <a16:creationId xmlns:a16="http://schemas.microsoft.com/office/drawing/2014/main" id="{CF9C4200-59A8-DBEF-4AD5-C31D091793E7}"/>
              </a:ext>
            </a:extLst>
          </p:cNvPr>
          <p:cNvPicPr>
            <a:picLocks noChangeAspect="1"/>
          </p:cNvPicPr>
          <p:nvPr/>
        </p:nvPicPr>
        <p:blipFill rotWithShape="1">
          <a:blip r:embed="rId3"/>
          <a:srcRect l="6296" t="33391" r="19134" b="16637"/>
          <a:stretch/>
        </p:blipFill>
        <p:spPr>
          <a:xfrm>
            <a:off x="3021494" y="1113185"/>
            <a:ext cx="3872286" cy="3668032"/>
          </a:xfrm>
          <a:prstGeom prst="rect">
            <a:avLst/>
          </a:prstGeom>
        </p:spPr>
      </p:pic>
    </p:spTree>
    <p:extLst>
      <p:ext uri="{BB962C8B-B14F-4D97-AF65-F5344CB8AC3E}">
        <p14:creationId xmlns:p14="http://schemas.microsoft.com/office/powerpoint/2010/main" val="31588630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7000" b="-7000"/>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4149AB5-0690-D94E-AA29-9204163B6342}"/>
              </a:ext>
            </a:extLst>
          </p:cNvPr>
          <p:cNvSpPr>
            <a:spLocks noGrp="1"/>
          </p:cNvSpPr>
          <p:nvPr>
            <p:ph type="title"/>
          </p:nvPr>
        </p:nvSpPr>
        <p:spPr>
          <a:xfrm>
            <a:off x="2914650" y="393701"/>
            <a:ext cx="6362700" cy="1163638"/>
          </a:xfrm>
        </p:spPr>
        <p:txBody>
          <a:bodyPr>
            <a:normAutofit fontScale="90000"/>
          </a:bodyPr>
          <a:lstStyle/>
          <a:p>
            <a:pPr algn="ctr"/>
            <a:r>
              <a:rPr lang="es-MX" dirty="0">
                <a:solidFill>
                  <a:schemeClr val="bg1"/>
                </a:solidFill>
                <a:latin typeface="Cooper Black" panose="0208090404030B020404" pitchFamily="18" charset="77"/>
              </a:rPr>
              <a:t>DESCRIPCION DEL PROBLEMA</a:t>
            </a:r>
          </a:p>
        </p:txBody>
      </p:sp>
      <p:sp>
        <p:nvSpPr>
          <p:cNvPr id="3" name="Marcador de contenido 2">
            <a:extLst>
              <a:ext uri="{FF2B5EF4-FFF2-40B4-BE49-F238E27FC236}">
                <a16:creationId xmlns:a16="http://schemas.microsoft.com/office/drawing/2014/main" id="{D58F6C27-1151-CCB7-5EF9-747AF1278048}"/>
              </a:ext>
            </a:extLst>
          </p:cNvPr>
          <p:cNvSpPr>
            <a:spLocks noGrp="1"/>
          </p:cNvSpPr>
          <p:nvPr>
            <p:ph idx="1"/>
          </p:nvPr>
        </p:nvSpPr>
        <p:spPr>
          <a:xfrm>
            <a:off x="954881" y="4186237"/>
            <a:ext cx="7224713" cy="4280694"/>
          </a:xfrm>
        </p:spPr>
        <p:txBody>
          <a:bodyPr/>
          <a:lstStyle/>
          <a:p>
            <a:endParaRPr lang="es-MX" dirty="0"/>
          </a:p>
          <a:p>
            <a:pPr marL="0" indent="0">
              <a:buNone/>
            </a:pPr>
            <a:r>
              <a:rPr lang="es-MX" sz="1800" b="1" kern="100" dirty="0">
                <a:solidFill>
                  <a:schemeClr val="bg1"/>
                </a:solidFill>
                <a:effectLst/>
                <a:latin typeface="Cooper Black" panose="0208090404030B020404" pitchFamily="18" charset="77"/>
                <a:ea typeface="Calibri" panose="020F0502020204030204" pitchFamily="34" charset="0"/>
                <a:cs typeface="Times New Roman" panose="02020603050405020304" pitchFamily="18" charset="0"/>
              </a:rPr>
              <a:t>El problema se centra en la implementación de un programa de recompensas que permite a los clientes obtener beneficios de compañías asociadas según sus hábitos de compra. Además, se establece un criterio para otorgar la categoría VIP a los clientes que son miembros de cinco o más compañías, lo que les permite transferir beneficios entre compañías.</a:t>
            </a:r>
          </a:p>
          <a:p>
            <a:pPr marL="0" indent="0">
              <a:buNone/>
            </a:pPr>
            <a:endParaRPr lang="es-MX" dirty="0"/>
          </a:p>
        </p:txBody>
      </p:sp>
    </p:spTree>
    <p:extLst>
      <p:ext uri="{BB962C8B-B14F-4D97-AF65-F5344CB8AC3E}">
        <p14:creationId xmlns:p14="http://schemas.microsoft.com/office/powerpoint/2010/main" val="28057981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6FD4DBB-17C7-A291-7700-F9020E16F007}"/>
              </a:ext>
            </a:extLst>
          </p:cNvPr>
          <p:cNvSpPr txBox="1">
            <a:spLocks/>
          </p:cNvSpPr>
          <p:nvPr/>
        </p:nvSpPr>
        <p:spPr>
          <a:xfrm>
            <a:off x="3375891" y="504999"/>
            <a:ext cx="5440218" cy="792480"/>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MX" dirty="0">
                <a:solidFill>
                  <a:schemeClr val="bg1"/>
                </a:solidFill>
                <a:latin typeface="Cooper Black" panose="0208090404030B020404" pitchFamily="18" charset="77"/>
              </a:rPr>
              <a:t>Manejo de Errores</a:t>
            </a:r>
          </a:p>
        </p:txBody>
      </p:sp>
    </p:spTree>
    <p:extLst>
      <p:ext uri="{BB962C8B-B14F-4D97-AF65-F5344CB8AC3E}">
        <p14:creationId xmlns:p14="http://schemas.microsoft.com/office/powerpoint/2010/main" val="33855563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9000" r="-19000"/>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6FD4DBB-17C7-A291-7700-F9020E16F007}"/>
              </a:ext>
            </a:extLst>
          </p:cNvPr>
          <p:cNvSpPr txBox="1">
            <a:spLocks/>
          </p:cNvSpPr>
          <p:nvPr/>
        </p:nvSpPr>
        <p:spPr>
          <a:xfrm>
            <a:off x="290946" y="551181"/>
            <a:ext cx="5440218" cy="792480"/>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MX" dirty="0">
                <a:solidFill>
                  <a:schemeClr val="bg1"/>
                </a:solidFill>
                <a:latin typeface="Cooper Black" panose="0208090404030B020404" pitchFamily="18" charset="77"/>
              </a:rPr>
              <a:t>Manejo de Errores</a:t>
            </a:r>
          </a:p>
        </p:txBody>
      </p:sp>
      <p:pic>
        <p:nvPicPr>
          <p:cNvPr id="4" name="Imagen 3">
            <a:extLst>
              <a:ext uri="{FF2B5EF4-FFF2-40B4-BE49-F238E27FC236}">
                <a16:creationId xmlns:a16="http://schemas.microsoft.com/office/drawing/2014/main" id="{1AC11D74-D724-EAEB-32C7-D303C12E001F}"/>
              </a:ext>
            </a:extLst>
          </p:cNvPr>
          <p:cNvPicPr>
            <a:picLocks noChangeAspect="1"/>
          </p:cNvPicPr>
          <p:nvPr/>
        </p:nvPicPr>
        <p:blipFill>
          <a:blip r:embed="rId3"/>
          <a:stretch>
            <a:fillRect/>
          </a:stretch>
        </p:blipFill>
        <p:spPr>
          <a:xfrm>
            <a:off x="4738255" y="1680916"/>
            <a:ext cx="4488873" cy="2521484"/>
          </a:xfrm>
          <a:prstGeom prst="rect">
            <a:avLst/>
          </a:prstGeom>
        </p:spPr>
      </p:pic>
      <p:sp>
        <p:nvSpPr>
          <p:cNvPr id="5" name="Marcador de texto 3">
            <a:extLst>
              <a:ext uri="{FF2B5EF4-FFF2-40B4-BE49-F238E27FC236}">
                <a16:creationId xmlns:a16="http://schemas.microsoft.com/office/drawing/2014/main" id="{D4C54CF0-32C1-E822-DB16-497FD95A2AF4}"/>
              </a:ext>
            </a:extLst>
          </p:cNvPr>
          <p:cNvSpPr txBox="1">
            <a:spLocks/>
          </p:cNvSpPr>
          <p:nvPr/>
        </p:nvSpPr>
        <p:spPr>
          <a:xfrm>
            <a:off x="404771" y="1529312"/>
            <a:ext cx="3550024" cy="422148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MX" sz="1600" dirty="0">
                <a:solidFill>
                  <a:schemeClr val="bg1"/>
                </a:solidFill>
                <a:latin typeface="Cooper Black" panose="0208090404030B020404" pitchFamily="18" charset="77"/>
              </a:rPr>
              <a:t>En este caso, el error radica en que al agregar un beneficio en la función "agregar compañía," solo se habían definido las variables "</a:t>
            </a:r>
            <a:r>
              <a:rPr lang="es-MX" sz="1600" dirty="0" err="1">
                <a:solidFill>
                  <a:schemeClr val="bg1"/>
                </a:solidFill>
                <a:latin typeface="Cooper Black" panose="0208090404030B020404" pitchFamily="18" charset="77"/>
              </a:rPr>
              <a:t>nombre_compañia</a:t>
            </a:r>
            <a:r>
              <a:rPr lang="es-MX" sz="1600" dirty="0">
                <a:solidFill>
                  <a:schemeClr val="bg1"/>
                </a:solidFill>
                <a:latin typeface="Cooper Black" panose="0208090404030B020404" pitchFamily="18" charset="77"/>
              </a:rPr>
              <a:t>" y "beneficios," en la que solo se especificaba la descripción del beneficio. Sin embargo, al momento de agregar el beneficio, faltaba una variable que no estaba definida, que era el requisito del gasto para el beneficio.</a:t>
            </a:r>
          </a:p>
          <a:p>
            <a:pPr marL="0" indent="0">
              <a:buNone/>
            </a:pPr>
            <a:r>
              <a:rPr lang="es-MX" sz="1600" dirty="0">
                <a:solidFill>
                  <a:schemeClr val="bg1"/>
                </a:solidFill>
                <a:latin typeface="Cooper Black" panose="0208090404030B020404" pitchFamily="18" charset="77"/>
              </a:rPr>
              <a:t>Este error se corrigió agregando en la variable "beneficio" las dos definiciones, es decir, la descripción y el requisito de gastos.</a:t>
            </a:r>
          </a:p>
        </p:txBody>
      </p:sp>
    </p:spTree>
    <p:extLst>
      <p:ext uri="{BB962C8B-B14F-4D97-AF65-F5344CB8AC3E}">
        <p14:creationId xmlns:p14="http://schemas.microsoft.com/office/powerpoint/2010/main" val="25941448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9000" r="-19000"/>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6FD4DBB-17C7-A291-7700-F9020E16F007}"/>
              </a:ext>
            </a:extLst>
          </p:cNvPr>
          <p:cNvSpPr txBox="1">
            <a:spLocks/>
          </p:cNvSpPr>
          <p:nvPr/>
        </p:nvSpPr>
        <p:spPr>
          <a:xfrm>
            <a:off x="233587" y="798023"/>
            <a:ext cx="5440218" cy="792480"/>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MX" dirty="0">
                <a:solidFill>
                  <a:schemeClr val="bg1"/>
                </a:solidFill>
                <a:latin typeface="Cooper Black" panose="0208090404030B020404" pitchFamily="18" charset="77"/>
              </a:rPr>
              <a:t>Manejo de Errores</a:t>
            </a:r>
          </a:p>
        </p:txBody>
      </p:sp>
      <p:sp>
        <p:nvSpPr>
          <p:cNvPr id="3" name="Marcador de texto 3">
            <a:extLst>
              <a:ext uri="{FF2B5EF4-FFF2-40B4-BE49-F238E27FC236}">
                <a16:creationId xmlns:a16="http://schemas.microsoft.com/office/drawing/2014/main" id="{A2DA6446-4CC0-E580-4AD2-EDEA25D09B7B}"/>
              </a:ext>
            </a:extLst>
          </p:cNvPr>
          <p:cNvSpPr txBox="1">
            <a:spLocks/>
          </p:cNvSpPr>
          <p:nvPr/>
        </p:nvSpPr>
        <p:spPr>
          <a:xfrm>
            <a:off x="550922" y="736369"/>
            <a:ext cx="3550024" cy="422148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s-MX" dirty="0">
              <a:solidFill>
                <a:schemeClr val="bg1"/>
              </a:solidFill>
              <a:latin typeface="Cooper Black" panose="0208090404030B020404" pitchFamily="18" charset="77"/>
            </a:endParaRPr>
          </a:p>
        </p:txBody>
      </p:sp>
      <p:pic>
        <p:nvPicPr>
          <p:cNvPr id="5" name="Imagen 4">
            <a:extLst>
              <a:ext uri="{FF2B5EF4-FFF2-40B4-BE49-F238E27FC236}">
                <a16:creationId xmlns:a16="http://schemas.microsoft.com/office/drawing/2014/main" id="{328FB5D8-57E4-A5CD-6CE0-246A2535BDAD}"/>
              </a:ext>
            </a:extLst>
          </p:cNvPr>
          <p:cNvPicPr>
            <a:picLocks noChangeAspect="1"/>
          </p:cNvPicPr>
          <p:nvPr/>
        </p:nvPicPr>
        <p:blipFill>
          <a:blip r:embed="rId3"/>
          <a:stretch>
            <a:fillRect/>
          </a:stretch>
        </p:blipFill>
        <p:spPr>
          <a:xfrm>
            <a:off x="4399849" y="2090954"/>
            <a:ext cx="3691207" cy="2073420"/>
          </a:xfrm>
          <a:prstGeom prst="rect">
            <a:avLst/>
          </a:prstGeom>
        </p:spPr>
      </p:pic>
      <p:sp>
        <p:nvSpPr>
          <p:cNvPr id="6" name="Marcador de texto 3">
            <a:extLst>
              <a:ext uri="{FF2B5EF4-FFF2-40B4-BE49-F238E27FC236}">
                <a16:creationId xmlns:a16="http://schemas.microsoft.com/office/drawing/2014/main" id="{F8F32772-324D-CC46-783D-87A1E6B31A48}"/>
              </a:ext>
            </a:extLst>
          </p:cNvPr>
          <p:cNvSpPr txBox="1">
            <a:spLocks/>
          </p:cNvSpPr>
          <p:nvPr/>
        </p:nvSpPr>
        <p:spPr>
          <a:xfrm>
            <a:off x="233587" y="2131521"/>
            <a:ext cx="3550024" cy="422148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MX" sz="1600" dirty="0">
                <a:solidFill>
                  <a:schemeClr val="bg1"/>
                </a:solidFill>
                <a:latin typeface="Cooper Black" panose="0208090404030B020404" pitchFamily="18" charset="77"/>
              </a:rPr>
              <a:t>Este error ocurrió ya que en la función mostrar información no se había definido el atributo </a:t>
            </a:r>
            <a:r>
              <a:rPr lang="es-MX" sz="1600" dirty="0" err="1">
                <a:solidFill>
                  <a:schemeClr val="bg1"/>
                </a:solidFill>
                <a:latin typeface="Cooper Black" panose="0208090404030B020404" pitchFamily="18" charset="77"/>
              </a:rPr>
              <a:t>compañias</a:t>
            </a:r>
            <a:r>
              <a:rPr lang="es-MX" sz="1600" dirty="0">
                <a:solidFill>
                  <a:schemeClr val="bg1"/>
                </a:solidFill>
                <a:latin typeface="Cooper Black" panose="0208090404030B020404" pitchFamily="18" charset="77"/>
              </a:rPr>
              <a:t> lo cual generaba el error al seleccionar mostrar información en el menú administrador esto se corrigió definiendo el atributo en el objeto para que no sucediera el error.</a:t>
            </a:r>
          </a:p>
        </p:txBody>
      </p:sp>
    </p:spTree>
    <p:extLst>
      <p:ext uri="{BB962C8B-B14F-4D97-AF65-F5344CB8AC3E}">
        <p14:creationId xmlns:p14="http://schemas.microsoft.com/office/powerpoint/2010/main" val="19781900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9000" r="-19000"/>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6FD4DBB-17C7-A291-7700-F9020E16F007}"/>
              </a:ext>
            </a:extLst>
          </p:cNvPr>
          <p:cNvSpPr txBox="1">
            <a:spLocks/>
          </p:cNvSpPr>
          <p:nvPr/>
        </p:nvSpPr>
        <p:spPr>
          <a:xfrm>
            <a:off x="98302" y="786552"/>
            <a:ext cx="5440218" cy="792480"/>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MX" dirty="0">
                <a:solidFill>
                  <a:schemeClr val="bg1"/>
                </a:solidFill>
                <a:latin typeface="Cooper Black" panose="0208090404030B020404" pitchFamily="18" charset="77"/>
              </a:rPr>
              <a:t>Manejo de Errores</a:t>
            </a:r>
          </a:p>
        </p:txBody>
      </p:sp>
      <p:sp>
        <p:nvSpPr>
          <p:cNvPr id="3" name="Marcador de texto 3">
            <a:extLst>
              <a:ext uri="{FF2B5EF4-FFF2-40B4-BE49-F238E27FC236}">
                <a16:creationId xmlns:a16="http://schemas.microsoft.com/office/drawing/2014/main" id="{A2DA6446-4CC0-E580-4AD2-EDEA25D09B7B}"/>
              </a:ext>
            </a:extLst>
          </p:cNvPr>
          <p:cNvSpPr txBox="1">
            <a:spLocks/>
          </p:cNvSpPr>
          <p:nvPr/>
        </p:nvSpPr>
        <p:spPr>
          <a:xfrm>
            <a:off x="550922" y="736369"/>
            <a:ext cx="3550024" cy="422148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s-MX" dirty="0">
              <a:solidFill>
                <a:schemeClr val="bg1"/>
              </a:solidFill>
              <a:latin typeface="Cooper Black" panose="0208090404030B020404" pitchFamily="18" charset="77"/>
            </a:endParaRPr>
          </a:p>
        </p:txBody>
      </p:sp>
      <p:sp>
        <p:nvSpPr>
          <p:cNvPr id="6" name="Marcador de texto 3">
            <a:extLst>
              <a:ext uri="{FF2B5EF4-FFF2-40B4-BE49-F238E27FC236}">
                <a16:creationId xmlns:a16="http://schemas.microsoft.com/office/drawing/2014/main" id="{F8F32772-324D-CC46-783D-87A1E6B31A48}"/>
              </a:ext>
            </a:extLst>
          </p:cNvPr>
          <p:cNvSpPr txBox="1">
            <a:spLocks/>
          </p:cNvSpPr>
          <p:nvPr/>
        </p:nvSpPr>
        <p:spPr>
          <a:xfrm>
            <a:off x="98302" y="2131521"/>
            <a:ext cx="3550024" cy="422148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MX" sz="1600" dirty="0">
                <a:solidFill>
                  <a:schemeClr val="bg1"/>
                </a:solidFill>
                <a:latin typeface="Cooper Black" panose="0208090404030B020404" pitchFamily="18" charset="77"/>
              </a:rPr>
              <a:t>Al momento de guardar o cargar un archivo ocurría el error de que no se guardaba la información esto ocurría porque para guardar objetos personalizados en un archivo de texto se necesitaban serializar y </a:t>
            </a:r>
            <a:r>
              <a:rPr lang="es-MX" sz="1600" dirty="0" err="1">
                <a:solidFill>
                  <a:schemeClr val="bg1"/>
                </a:solidFill>
                <a:latin typeface="Cooper Black" panose="0208090404030B020404" pitchFamily="18" charset="77"/>
              </a:rPr>
              <a:t>deserializar</a:t>
            </a:r>
            <a:r>
              <a:rPr lang="es-MX" sz="1600" dirty="0">
                <a:solidFill>
                  <a:schemeClr val="bg1"/>
                </a:solidFill>
                <a:latin typeface="Cooper Black" panose="0208090404030B020404" pitchFamily="18" charset="77"/>
              </a:rPr>
              <a:t> esos objetos se solucionó utilizando el módulo "</a:t>
            </a:r>
            <a:r>
              <a:rPr lang="es-MX" sz="1600" dirty="0" err="1">
                <a:solidFill>
                  <a:schemeClr val="bg1"/>
                </a:solidFill>
                <a:latin typeface="Cooper Black" panose="0208090404030B020404" pitchFamily="18" charset="77"/>
              </a:rPr>
              <a:t>pickle</a:t>
            </a:r>
            <a:r>
              <a:rPr lang="es-MX" sz="1600" dirty="0">
                <a:solidFill>
                  <a:schemeClr val="bg1"/>
                </a:solidFill>
                <a:latin typeface="Cooper Black" panose="0208090404030B020404" pitchFamily="18" charset="77"/>
              </a:rPr>
              <a:t>" lo cual si permitía la </a:t>
            </a:r>
            <a:r>
              <a:rPr lang="es-MX" sz="1600" dirty="0" err="1">
                <a:solidFill>
                  <a:schemeClr val="bg1"/>
                </a:solidFill>
                <a:latin typeface="Cooper Black" panose="0208090404030B020404" pitchFamily="18" charset="77"/>
              </a:rPr>
              <a:t>serializacion</a:t>
            </a:r>
            <a:r>
              <a:rPr lang="es-MX" sz="1600" dirty="0">
                <a:solidFill>
                  <a:schemeClr val="bg1"/>
                </a:solidFill>
                <a:latin typeface="Cooper Black" panose="0208090404030B020404" pitchFamily="18" charset="77"/>
              </a:rPr>
              <a:t> y </a:t>
            </a:r>
            <a:r>
              <a:rPr lang="es-MX" sz="1600" dirty="0" err="1">
                <a:solidFill>
                  <a:schemeClr val="bg1"/>
                </a:solidFill>
                <a:latin typeface="Cooper Black" panose="0208090404030B020404" pitchFamily="18" charset="77"/>
              </a:rPr>
              <a:t>deserializacion</a:t>
            </a:r>
            <a:r>
              <a:rPr lang="es-MX" sz="1600" dirty="0">
                <a:solidFill>
                  <a:schemeClr val="bg1"/>
                </a:solidFill>
                <a:latin typeface="Cooper Black" panose="0208090404030B020404" pitchFamily="18" charset="77"/>
              </a:rPr>
              <a:t> de las listas, diccionarios u otro</a:t>
            </a:r>
          </a:p>
        </p:txBody>
      </p:sp>
      <p:pic>
        <p:nvPicPr>
          <p:cNvPr id="7" name="Imagen 6">
            <a:extLst>
              <a:ext uri="{FF2B5EF4-FFF2-40B4-BE49-F238E27FC236}">
                <a16:creationId xmlns:a16="http://schemas.microsoft.com/office/drawing/2014/main" id="{51369ED9-1298-928C-C5E9-8A1EFD26AA71}"/>
              </a:ext>
            </a:extLst>
          </p:cNvPr>
          <p:cNvPicPr>
            <a:picLocks noChangeAspect="1"/>
          </p:cNvPicPr>
          <p:nvPr/>
        </p:nvPicPr>
        <p:blipFill>
          <a:blip r:embed="rId3"/>
          <a:stretch>
            <a:fillRect/>
          </a:stretch>
        </p:blipFill>
        <p:spPr>
          <a:xfrm>
            <a:off x="4181764" y="2004291"/>
            <a:ext cx="3262440" cy="3262440"/>
          </a:xfrm>
          <a:prstGeom prst="rect">
            <a:avLst/>
          </a:prstGeom>
        </p:spPr>
      </p:pic>
    </p:spTree>
    <p:extLst>
      <p:ext uri="{BB962C8B-B14F-4D97-AF65-F5344CB8AC3E}">
        <p14:creationId xmlns:p14="http://schemas.microsoft.com/office/powerpoint/2010/main" val="19656921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48000" b="-148000"/>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19582D2-BD18-B97A-34C7-846C829F7827}"/>
              </a:ext>
            </a:extLst>
          </p:cNvPr>
          <p:cNvSpPr>
            <a:spLocks noGrp="1"/>
          </p:cNvSpPr>
          <p:nvPr>
            <p:ph type="title"/>
          </p:nvPr>
        </p:nvSpPr>
        <p:spPr>
          <a:xfrm>
            <a:off x="0" y="514349"/>
            <a:ext cx="4599540" cy="889635"/>
          </a:xfrm>
        </p:spPr>
        <p:txBody>
          <a:bodyPr>
            <a:normAutofit/>
          </a:bodyPr>
          <a:lstStyle/>
          <a:p>
            <a:pPr algn="ctr"/>
            <a:r>
              <a:rPr lang="es-MX" dirty="0">
                <a:solidFill>
                  <a:schemeClr val="bg1"/>
                </a:solidFill>
                <a:latin typeface="Cooper Black" panose="0208090404030B020404" pitchFamily="18" charset="77"/>
              </a:rPr>
              <a:t>DEMOSTRACION</a:t>
            </a:r>
          </a:p>
        </p:txBody>
      </p:sp>
    </p:spTree>
    <p:extLst>
      <p:ext uri="{BB962C8B-B14F-4D97-AF65-F5344CB8AC3E}">
        <p14:creationId xmlns:p14="http://schemas.microsoft.com/office/powerpoint/2010/main" val="31991916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7000" r="-7000"/>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29C14B6-A10C-3E48-4A9D-793E933CD447}"/>
              </a:ext>
            </a:extLst>
          </p:cNvPr>
          <p:cNvSpPr>
            <a:spLocks noGrp="1"/>
          </p:cNvSpPr>
          <p:nvPr>
            <p:ph type="title"/>
          </p:nvPr>
        </p:nvSpPr>
        <p:spPr>
          <a:xfrm>
            <a:off x="-650082" y="279400"/>
            <a:ext cx="5891213" cy="1325563"/>
          </a:xfrm>
        </p:spPr>
        <p:txBody>
          <a:bodyPr/>
          <a:lstStyle/>
          <a:p>
            <a:pPr algn="ctr"/>
            <a:r>
              <a:rPr lang="es-MX" dirty="0">
                <a:solidFill>
                  <a:schemeClr val="bg1"/>
                </a:solidFill>
                <a:latin typeface="ADLaM Display" panose="02010000000000000000" pitchFamily="2" charset="77"/>
                <a:ea typeface="ADLaM Display" panose="02010000000000000000" pitchFamily="2" charset="77"/>
                <a:cs typeface="ADLaM Display" panose="02010000000000000000" pitchFamily="2" charset="77"/>
              </a:rPr>
              <a:t>ANALISIS DEL PROBLEMA</a:t>
            </a:r>
          </a:p>
        </p:txBody>
      </p:sp>
    </p:spTree>
    <p:extLst>
      <p:ext uri="{BB962C8B-B14F-4D97-AF65-F5344CB8AC3E}">
        <p14:creationId xmlns:p14="http://schemas.microsoft.com/office/powerpoint/2010/main" val="38987025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0071F5F-54B9-6A99-C243-1F6ED2789FC5}"/>
              </a:ext>
            </a:extLst>
          </p:cNvPr>
          <p:cNvSpPr>
            <a:spLocks noGrp="1"/>
          </p:cNvSpPr>
          <p:nvPr>
            <p:ph type="title"/>
          </p:nvPr>
        </p:nvSpPr>
        <p:spPr>
          <a:xfrm>
            <a:off x="3393281" y="379413"/>
            <a:ext cx="5405438" cy="1325563"/>
          </a:xfrm>
        </p:spPr>
        <p:txBody>
          <a:bodyPr/>
          <a:lstStyle/>
          <a:p>
            <a:r>
              <a:rPr lang="es-MX" dirty="0">
                <a:latin typeface="ADLaM Display" panose="02010000000000000000" pitchFamily="2" charset="77"/>
                <a:ea typeface="ADLaM Display" panose="02010000000000000000" pitchFamily="2" charset="77"/>
                <a:cs typeface="ADLaM Display" panose="02010000000000000000" pitchFamily="2" charset="77"/>
              </a:rPr>
              <a:t>REQUISITOS CLAVE</a:t>
            </a:r>
          </a:p>
        </p:txBody>
      </p:sp>
      <p:sp>
        <p:nvSpPr>
          <p:cNvPr id="3" name="Marcador de contenido 2">
            <a:extLst>
              <a:ext uri="{FF2B5EF4-FFF2-40B4-BE49-F238E27FC236}">
                <a16:creationId xmlns:a16="http://schemas.microsoft.com/office/drawing/2014/main" id="{0C4B1A78-BF06-325A-C959-D789D646CBAE}"/>
              </a:ext>
            </a:extLst>
          </p:cNvPr>
          <p:cNvSpPr>
            <a:spLocks noGrp="1"/>
          </p:cNvSpPr>
          <p:nvPr>
            <p:ph idx="1"/>
          </p:nvPr>
        </p:nvSpPr>
        <p:spPr>
          <a:xfrm>
            <a:off x="180974" y="1704976"/>
            <a:ext cx="4419600" cy="4351338"/>
          </a:xfrm>
        </p:spPr>
        <p:txBody>
          <a:bodyPr/>
          <a:lstStyle/>
          <a:p>
            <a:r>
              <a:rPr lang="es-MX" sz="1800" b="1" kern="100" dirty="0">
                <a:effectLst/>
                <a:latin typeface="Arial" panose="020B0604020202020204" pitchFamily="34" charset="0"/>
                <a:ea typeface="Calibri" panose="020F0502020204030204" pitchFamily="34" charset="0"/>
                <a:cs typeface="Times New Roman" panose="02020603050405020304" pitchFamily="18" charset="0"/>
              </a:rPr>
              <a:t>Los clientes pueden ser miembros de múltiples compañías socias.</a:t>
            </a:r>
            <a:endParaRPr lang="es-MX" sz="1800" b="1" kern="1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s-MX" sz="1800" dirty="0">
              <a:effectLst/>
              <a:latin typeface="Arial" panose="020B0604020202020204" pitchFamily="34" charset="0"/>
              <a:ea typeface="Calibri" panose="020F0502020204030204" pitchFamily="34" charset="0"/>
            </a:endParaRPr>
          </a:p>
        </p:txBody>
      </p:sp>
      <p:sp>
        <p:nvSpPr>
          <p:cNvPr id="4" name="Marcador de contenido 2">
            <a:extLst>
              <a:ext uri="{FF2B5EF4-FFF2-40B4-BE49-F238E27FC236}">
                <a16:creationId xmlns:a16="http://schemas.microsoft.com/office/drawing/2014/main" id="{6CEBDBCD-308A-D663-07BE-5F26EF885B2B}"/>
              </a:ext>
            </a:extLst>
          </p:cNvPr>
          <p:cNvSpPr txBox="1">
            <a:spLocks/>
          </p:cNvSpPr>
          <p:nvPr/>
        </p:nvSpPr>
        <p:spPr>
          <a:xfrm>
            <a:off x="7772400" y="2506662"/>
            <a:ext cx="4419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MX" sz="1800" b="1" dirty="0">
                <a:latin typeface="Arial" panose="020B0604020202020204" pitchFamily="34" charset="0"/>
                <a:ea typeface="Calibri" panose="020F0502020204030204" pitchFamily="34" charset="0"/>
              </a:rPr>
              <a:t>Los beneficios se basan en los hábitos de compra de los clientes, donde mayores compras significan mayores beneficios.</a:t>
            </a:r>
            <a:r>
              <a:rPr lang="es-MX" sz="1200" b="1" dirty="0"/>
              <a:t> </a:t>
            </a:r>
          </a:p>
          <a:p>
            <a:pPr marL="0" indent="0">
              <a:buFont typeface="Arial" panose="020B0604020202020204" pitchFamily="34" charset="0"/>
              <a:buNone/>
            </a:pPr>
            <a:endParaRPr lang="es-MX" sz="1800" dirty="0">
              <a:latin typeface="Arial" panose="020B0604020202020204" pitchFamily="34" charset="0"/>
              <a:ea typeface="Calibri" panose="020F0502020204030204" pitchFamily="34" charset="0"/>
            </a:endParaRPr>
          </a:p>
        </p:txBody>
      </p:sp>
      <p:sp>
        <p:nvSpPr>
          <p:cNvPr id="5" name="Marcador de contenido 2">
            <a:extLst>
              <a:ext uri="{FF2B5EF4-FFF2-40B4-BE49-F238E27FC236}">
                <a16:creationId xmlns:a16="http://schemas.microsoft.com/office/drawing/2014/main" id="{F255631A-5DB1-E53A-8988-297E4758377A}"/>
              </a:ext>
            </a:extLst>
          </p:cNvPr>
          <p:cNvSpPr txBox="1">
            <a:spLocks/>
          </p:cNvSpPr>
          <p:nvPr/>
        </p:nvSpPr>
        <p:spPr>
          <a:xfrm>
            <a:off x="180974" y="3998912"/>
            <a:ext cx="4419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MX" sz="1800" b="1" kern="100" dirty="0">
                <a:latin typeface="Arial" panose="020B0604020202020204" pitchFamily="34" charset="0"/>
                <a:ea typeface="Calibri" panose="020F0502020204030204" pitchFamily="34" charset="0"/>
                <a:cs typeface="Times New Roman" panose="02020603050405020304" pitchFamily="18" charset="0"/>
              </a:rPr>
              <a:t>Los clientes VIP pueden transferir beneficios entre compañías.</a:t>
            </a:r>
            <a:endParaRPr lang="es-MX" sz="1800" b="1" kern="100" dirty="0">
              <a:latin typeface="Calibri" panose="020F0502020204030204" pitchFamily="34" charset="0"/>
              <a:ea typeface="Calibri" panose="020F0502020204030204" pitchFamily="34" charset="0"/>
              <a:cs typeface="Times New Roman" panose="02020603050405020304" pitchFamily="18" charset="0"/>
            </a:endParaRPr>
          </a:p>
          <a:p>
            <a:pPr marL="0" indent="0">
              <a:buFont typeface="Arial" panose="020B0604020202020204" pitchFamily="34" charset="0"/>
              <a:buNone/>
            </a:pPr>
            <a:endParaRPr lang="es-MX" sz="1800" dirty="0">
              <a:latin typeface="Arial" panose="020B0604020202020204" pitchFamily="34" charset="0"/>
              <a:ea typeface="Calibri" panose="020F0502020204030204" pitchFamily="34" charset="0"/>
            </a:endParaRPr>
          </a:p>
        </p:txBody>
      </p:sp>
      <p:sp>
        <p:nvSpPr>
          <p:cNvPr id="6" name="Marcador de contenido 2">
            <a:extLst>
              <a:ext uri="{FF2B5EF4-FFF2-40B4-BE49-F238E27FC236}">
                <a16:creationId xmlns:a16="http://schemas.microsoft.com/office/drawing/2014/main" id="{75985CCE-1A38-6898-D6F8-CD32C58C3DDB}"/>
              </a:ext>
            </a:extLst>
          </p:cNvPr>
          <p:cNvSpPr txBox="1">
            <a:spLocks/>
          </p:cNvSpPr>
          <p:nvPr/>
        </p:nvSpPr>
        <p:spPr>
          <a:xfrm>
            <a:off x="7439024" y="5070474"/>
            <a:ext cx="4419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MX" sz="1800" b="1" kern="100" dirty="0">
                <a:latin typeface="Arial" panose="020B0604020202020204" pitchFamily="34" charset="0"/>
                <a:ea typeface="Calibri" panose="020F0502020204030204" pitchFamily="34" charset="0"/>
                <a:cs typeface="Times New Roman" panose="02020603050405020304" pitchFamily="18" charset="0"/>
              </a:rPr>
              <a:t>Debe haber un mecanismo para agregar nuevas compañías socias y clientes.</a:t>
            </a:r>
            <a:endParaRPr lang="es-MX" sz="1800" b="1" kern="100" dirty="0">
              <a:latin typeface="Calibri" panose="020F0502020204030204" pitchFamily="34" charset="0"/>
              <a:ea typeface="Calibri" panose="020F0502020204030204" pitchFamily="34" charset="0"/>
              <a:cs typeface="Times New Roman" panose="02020603050405020304" pitchFamily="18" charset="0"/>
            </a:endParaRPr>
          </a:p>
          <a:p>
            <a:pPr marL="0" indent="0">
              <a:buFont typeface="Arial" panose="020B0604020202020204" pitchFamily="34" charset="0"/>
              <a:buNone/>
            </a:pPr>
            <a:endParaRPr lang="es-MX" sz="1800" dirty="0">
              <a:latin typeface="Arial" panose="020B0604020202020204" pitchFamily="34" charset="0"/>
              <a:ea typeface="Calibri" panose="020F0502020204030204" pitchFamily="34" charset="0"/>
            </a:endParaRPr>
          </a:p>
        </p:txBody>
      </p:sp>
    </p:spTree>
    <p:extLst>
      <p:ext uri="{BB962C8B-B14F-4D97-AF65-F5344CB8AC3E}">
        <p14:creationId xmlns:p14="http://schemas.microsoft.com/office/powerpoint/2010/main" val="35473273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0071F5F-54B9-6A99-C243-1F6ED2789FC5}"/>
              </a:ext>
            </a:extLst>
          </p:cNvPr>
          <p:cNvSpPr>
            <a:spLocks noGrp="1"/>
          </p:cNvSpPr>
          <p:nvPr>
            <p:ph type="title"/>
          </p:nvPr>
        </p:nvSpPr>
        <p:spPr>
          <a:xfrm>
            <a:off x="3443288" y="-257175"/>
            <a:ext cx="5405438" cy="1325563"/>
          </a:xfrm>
        </p:spPr>
        <p:txBody>
          <a:bodyPr/>
          <a:lstStyle/>
          <a:p>
            <a:r>
              <a:rPr lang="es-MX" dirty="0">
                <a:solidFill>
                  <a:schemeClr val="bg1"/>
                </a:solidFill>
                <a:latin typeface="ADLaM Display" panose="02010000000000000000" pitchFamily="2" charset="77"/>
                <a:ea typeface="ADLaM Display" panose="02010000000000000000" pitchFamily="2" charset="77"/>
                <a:cs typeface="ADLaM Display" panose="02010000000000000000" pitchFamily="2" charset="77"/>
              </a:rPr>
              <a:t>ENTIDADES CLAVE</a:t>
            </a:r>
          </a:p>
        </p:txBody>
      </p:sp>
      <p:sp>
        <p:nvSpPr>
          <p:cNvPr id="3" name="Marcador de contenido 2">
            <a:extLst>
              <a:ext uri="{FF2B5EF4-FFF2-40B4-BE49-F238E27FC236}">
                <a16:creationId xmlns:a16="http://schemas.microsoft.com/office/drawing/2014/main" id="{0C4B1A78-BF06-325A-C959-D789D646CBAE}"/>
              </a:ext>
            </a:extLst>
          </p:cNvPr>
          <p:cNvSpPr>
            <a:spLocks noGrp="1"/>
          </p:cNvSpPr>
          <p:nvPr>
            <p:ph idx="1"/>
          </p:nvPr>
        </p:nvSpPr>
        <p:spPr>
          <a:xfrm>
            <a:off x="0" y="962816"/>
            <a:ext cx="4500562" cy="1251745"/>
          </a:xfrm>
        </p:spPr>
        <p:txBody>
          <a:bodyPr>
            <a:normAutofit/>
          </a:bodyPr>
          <a:lstStyle/>
          <a:p>
            <a:r>
              <a:rPr lang="es-MX" sz="1800" b="1" kern="100" dirty="0">
                <a:solidFill>
                  <a:schemeClr val="bg1"/>
                </a:solidFill>
                <a:effectLst/>
                <a:latin typeface="Arial" panose="020B0604020202020204" pitchFamily="34" charset="0"/>
                <a:ea typeface="Calibri" panose="020F0502020204030204" pitchFamily="34" charset="0"/>
                <a:cs typeface="Times New Roman" panose="02020603050405020304" pitchFamily="18" charset="0"/>
              </a:rPr>
              <a:t>Cliente: Representa a los clientes que son miembros del programa de recompensas. Pueden ser clientes normales o VIP.</a:t>
            </a:r>
            <a:endParaRPr lang="es-MX" sz="1800" b="1"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s-MX" sz="1800" dirty="0">
              <a:effectLst/>
              <a:latin typeface="Arial" panose="020B0604020202020204" pitchFamily="34" charset="0"/>
              <a:ea typeface="Calibri" panose="020F0502020204030204" pitchFamily="34" charset="0"/>
            </a:endParaRPr>
          </a:p>
        </p:txBody>
      </p:sp>
      <p:sp>
        <p:nvSpPr>
          <p:cNvPr id="4" name="Marcador de contenido 2">
            <a:extLst>
              <a:ext uri="{FF2B5EF4-FFF2-40B4-BE49-F238E27FC236}">
                <a16:creationId xmlns:a16="http://schemas.microsoft.com/office/drawing/2014/main" id="{A46CE396-22A7-1C6E-2E59-6CB28AC169E4}"/>
              </a:ext>
            </a:extLst>
          </p:cNvPr>
          <p:cNvSpPr txBox="1">
            <a:spLocks/>
          </p:cNvSpPr>
          <p:nvPr/>
        </p:nvSpPr>
        <p:spPr>
          <a:xfrm>
            <a:off x="7591425" y="1488279"/>
            <a:ext cx="4500562" cy="125174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MX" sz="1800" b="1" kern="100" dirty="0">
                <a:solidFill>
                  <a:schemeClr val="bg1"/>
                </a:solidFill>
                <a:effectLst/>
                <a:latin typeface="Arial" panose="020B0604020202020204" pitchFamily="34" charset="0"/>
                <a:ea typeface="Calibri" panose="020F0502020204030204" pitchFamily="34" charset="0"/>
                <a:cs typeface="Times New Roman" panose="02020603050405020304" pitchFamily="18" charset="0"/>
              </a:rPr>
              <a:t>Compañía Socia: Representa a las compañías que participan en el programa de recompensas y ofrecen beneficios a los clientes.</a:t>
            </a:r>
            <a:endParaRPr lang="es-MX" sz="1800" b="1"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0" indent="0">
              <a:buFont typeface="Arial" panose="020B0604020202020204" pitchFamily="34" charset="0"/>
              <a:buNone/>
            </a:pPr>
            <a:endParaRPr lang="es-MX" sz="1800" dirty="0">
              <a:latin typeface="Arial" panose="020B0604020202020204" pitchFamily="34" charset="0"/>
              <a:ea typeface="Calibri" panose="020F0502020204030204" pitchFamily="34" charset="0"/>
            </a:endParaRPr>
          </a:p>
        </p:txBody>
      </p:sp>
      <p:sp>
        <p:nvSpPr>
          <p:cNvPr id="5" name="Marcador de contenido 2">
            <a:extLst>
              <a:ext uri="{FF2B5EF4-FFF2-40B4-BE49-F238E27FC236}">
                <a16:creationId xmlns:a16="http://schemas.microsoft.com/office/drawing/2014/main" id="{4D03B7CD-EDEE-308F-82B2-68C6BC46EF22}"/>
              </a:ext>
            </a:extLst>
          </p:cNvPr>
          <p:cNvSpPr txBox="1">
            <a:spLocks/>
          </p:cNvSpPr>
          <p:nvPr/>
        </p:nvSpPr>
        <p:spPr>
          <a:xfrm>
            <a:off x="0" y="3117454"/>
            <a:ext cx="4500562" cy="125174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MX" sz="1800" b="1" kern="100" dirty="0">
                <a:solidFill>
                  <a:schemeClr val="bg1"/>
                </a:solidFill>
                <a:effectLst/>
                <a:latin typeface="Arial" panose="020B0604020202020204" pitchFamily="34" charset="0"/>
                <a:ea typeface="Calibri" panose="020F0502020204030204" pitchFamily="34" charset="0"/>
                <a:cs typeface="Times New Roman" panose="02020603050405020304" pitchFamily="18" charset="0"/>
              </a:rPr>
              <a:t>Beneficio: Los beneficios ofrecidos por las compañías a los clientes en función de sus hábitos de compra.</a:t>
            </a:r>
            <a:endParaRPr lang="es-MX" sz="1800" b="1"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0" indent="0">
              <a:buFont typeface="Arial" panose="020B0604020202020204" pitchFamily="34" charset="0"/>
              <a:buNone/>
            </a:pPr>
            <a:endParaRPr lang="es-MX" sz="1800" dirty="0">
              <a:latin typeface="Arial" panose="020B0604020202020204" pitchFamily="34" charset="0"/>
              <a:ea typeface="Calibri" panose="020F0502020204030204" pitchFamily="34" charset="0"/>
            </a:endParaRPr>
          </a:p>
        </p:txBody>
      </p:sp>
      <p:sp>
        <p:nvSpPr>
          <p:cNvPr id="6" name="Marcador de contenido 2">
            <a:extLst>
              <a:ext uri="{FF2B5EF4-FFF2-40B4-BE49-F238E27FC236}">
                <a16:creationId xmlns:a16="http://schemas.microsoft.com/office/drawing/2014/main" id="{9311A09C-B6CB-2E15-B6DC-5340E711F8D0}"/>
              </a:ext>
            </a:extLst>
          </p:cNvPr>
          <p:cNvSpPr txBox="1">
            <a:spLocks/>
          </p:cNvSpPr>
          <p:nvPr/>
        </p:nvSpPr>
        <p:spPr>
          <a:xfrm>
            <a:off x="7691438" y="5663405"/>
            <a:ext cx="4500562" cy="125174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MX" sz="1800" b="1" kern="100" dirty="0">
                <a:solidFill>
                  <a:schemeClr val="bg1"/>
                </a:solidFill>
                <a:effectLst/>
                <a:latin typeface="Arial" panose="020B0604020202020204" pitchFamily="34" charset="0"/>
                <a:ea typeface="Calibri" panose="020F0502020204030204" pitchFamily="34" charset="0"/>
                <a:cs typeface="Times New Roman" panose="02020603050405020304" pitchFamily="18" charset="0"/>
              </a:rPr>
              <a:t>Programa de Recompensas: El sistema que gestiona a los clientes, las compañías socias y los beneficios.</a:t>
            </a:r>
            <a:endParaRPr lang="es-MX" sz="1800" b="1"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0" indent="0">
              <a:buFont typeface="Arial" panose="020B0604020202020204" pitchFamily="34" charset="0"/>
              <a:buNone/>
            </a:pPr>
            <a:endParaRPr lang="es-MX" sz="1800" dirty="0">
              <a:latin typeface="Arial" panose="020B0604020202020204" pitchFamily="34" charset="0"/>
              <a:ea typeface="Calibri" panose="020F0502020204030204" pitchFamily="34" charset="0"/>
            </a:endParaRPr>
          </a:p>
        </p:txBody>
      </p:sp>
    </p:spTree>
    <p:extLst>
      <p:ext uri="{BB962C8B-B14F-4D97-AF65-F5344CB8AC3E}">
        <p14:creationId xmlns:p14="http://schemas.microsoft.com/office/powerpoint/2010/main" val="41415799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6AE4728-69CB-A1A7-DA5C-1475E09EDAA8}"/>
              </a:ext>
            </a:extLst>
          </p:cNvPr>
          <p:cNvSpPr>
            <a:spLocks noGrp="1"/>
          </p:cNvSpPr>
          <p:nvPr>
            <p:ph type="ctrTitle"/>
          </p:nvPr>
        </p:nvSpPr>
        <p:spPr>
          <a:xfrm>
            <a:off x="1524000" y="-1035050"/>
            <a:ext cx="9144000" cy="2387600"/>
          </a:xfrm>
        </p:spPr>
        <p:txBody>
          <a:bodyPr/>
          <a:lstStyle/>
          <a:p>
            <a:r>
              <a:rPr lang="es-MX" sz="8800" dirty="0">
                <a:solidFill>
                  <a:schemeClr val="bg1"/>
                </a:solidFill>
                <a:latin typeface="Cooper Black" panose="0208090404030B020404" pitchFamily="18" charset="77"/>
              </a:rPr>
              <a:t>DISEÑO</a:t>
            </a:r>
            <a:endParaRPr lang="es-MX" dirty="0">
              <a:solidFill>
                <a:schemeClr val="bg1"/>
              </a:solidFill>
              <a:latin typeface="Cooper Black" panose="0208090404030B020404" pitchFamily="18" charset="77"/>
            </a:endParaRPr>
          </a:p>
        </p:txBody>
      </p:sp>
    </p:spTree>
    <p:extLst>
      <p:ext uri="{BB962C8B-B14F-4D97-AF65-F5344CB8AC3E}">
        <p14:creationId xmlns:p14="http://schemas.microsoft.com/office/powerpoint/2010/main" val="24805838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 useBgFill="1">
        <p:nvSpPr>
          <p:cNvPr id="46" name="Rectangle 28">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7" name="Arc 30">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C70025C1-6BA3-4D28-8F45-A7BBF3A21E6F}"/>
              </a:ext>
            </a:extLst>
          </p:cNvPr>
          <p:cNvSpPr>
            <a:spLocks noGrp="1"/>
          </p:cNvSpPr>
          <p:nvPr>
            <p:ph type="title"/>
          </p:nvPr>
        </p:nvSpPr>
        <p:spPr>
          <a:xfrm>
            <a:off x="5894962" y="479493"/>
            <a:ext cx="5458838" cy="1325563"/>
          </a:xfrm>
        </p:spPr>
        <p:txBody>
          <a:bodyPr vert="horz" lIns="91440" tIns="45720" rIns="91440" bIns="45720" rtlCol="0" anchor="ctr">
            <a:normAutofit/>
          </a:bodyPr>
          <a:lstStyle/>
          <a:p>
            <a:pPr algn="ctr"/>
            <a:r>
              <a:rPr lang="en-US" sz="4400" kern="1200" dirty="0">
                <a:solidFill>
                  <a:schemeClr val="bg1"/>
                </a:solidFill>
                <a:latin typeface="Cooper Black" panose="0208090404030B020404" pitchFamily="18" charset="77"/>
              </a:rPr>
              <a:t>DIAGRAMA UML</a:t>
            </a:r>
          </a:p>
        </p:txBody>
      </p:sp>
      <p:sp>
        <p:nvSpPr>
          <p:cNvPr id="48" name="Freeform: Shape 32">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8" name="Imagen 17">
            <a:extLst>
              <a:ext uri="{FF2B5EF4-FFF2-40B4-BE49-F238E27FC236}">
                <a16:creationId xmlns:a16="http://schemas.microsoft.com/office/drawing/2014/main" id="{299A5F3D-6287-E039-FA99-A28DA53A5BA1}"/>
              </a:ext>
            </a:extLst>
          </p:cNvPr>
          <p:cNvPicPr>
            <a:picLocks noChangeAspect="1"/>
          </p:cNvPicPr>
          <p:nvPr/>
        </p:nvPicPr>
        <p:blipFill>
          <a:blip r:embed="rId3"/>
          <a:stretch>
            <a:fillRect/>
          </a:stretch>
        </p:blipFill>
        <p:spPr>
          <a:xfrm>
            <a:off x="703182" y="1176391"/>
            <a:ext cx="4777381" cy="4335473"/>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p:spPr>
      </p:pic>
      <p:graphicFrame>
        <p:nvGraphicFramePr>
          <p:cNvPr id="35" name="Marcador de texto 3">
            <a:extLst>
              <a:ext uri="{FF2B5EF4-FFF2-40B4-BE49-F238E27FC236}">
                <a16:creationId xmlns:a16="http://schemas.microsoft.com/office/drawing/2014/main" id="{42BB30F3-1550-B0CB-B15B-205340993CCA}"/>
              </a:ext>
            </a:extLst>
          </p:cNvPr>
          <p:cNvGraphicFramePr/>
          <p:nvPr/>
        </p:nvGraphicFramePr>
        <p:xfrm>
          <a:off x="5894962" y="1984443"/>
          <a:ext cx="5458838" cy="419252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4968094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49664AC-9E82-B38F-53B1-9262B7B945AE}"/>
              </a:ext>
            </a:extLst>
          </p:cNvPr>
          <p:cNvSpPr>
            <a:spLocks noGrp="1"/>
          </p:cNvSpPr>
          <p:nvPr>
            <p:ph type="title"/>
          </p:nvPr>
        </p:nvSpPr>
        <p:spPr>
          <a:xfrm>
            <a:off x="474028" y="318452"/>
            <a:ext cx="3932237" cy="914400"/>
          </a:xfrm>
        </p:spPr>
        <p:txBody>
          <a:bodyPr>
            <a:normAutofit/>
          </a:bodyPr>
          <a:lstStyle/>
          <a:p>
            <a:pPr algn="ctr"/>
            <a:r>
              <a:rPr lang="es-MX" sz="4800" dirty="0">
                <a:solidFill>
                  <a:schemeClr val="bg1"/>
                </a:solidFill>
                <a:latin typeface="Cooper Black" panose="0208090404030B020404" pitchFamily="18" charset="77"/>
              </a:rPr>
              <a:t>Cliente</a:t>
            </a:r>
          </a:p>
        </p:txBody>
      </p:sp>
      <p:sp>
        <p:nvSpPr>
          <p:cNvPr id="4" name="Marcador de texto 3">
            <a:extLst>
              <a:ext uri="{FF2B5EF4-FFF2-40B4-BE49-F238E27FC236}">
                <a16:creationId xmlns:a16="http://schemas.microsoft.com/office/drawing/2014/main" id="{EDD0BEC8-6D82-A307-1633-D3885ACCFEA6}"/>
              </a:ext>
            </a:extLst>
          </p:cNvPr>
          <p:cNvSpPr>
            <a:spLocks noGrp="1"/>
          </p:cNvSpPr>
          <p:nvPr>
            <p:ph type="body" sz="half" idx="2"/>
          </p:nvPr>
        </p:nvSpPr>
        <p:spPr>
          <a:xfrm>
            <a:off x="474028" y="1356360"/>
            <a:ext cx="3932237" cy="3811588"/>
          </a:xfrm>
        </p:spPr>
        <p:txBody>
          <a:bodyPr/>
          <a:lstStyle/>
          <a:p>
            <a:r>
              <a:rPr lang="es-MX" dirty="0">
                <a:solidFill>
                  <a:schemeClr val="bg1"/>
                </a:solidFill>
                <a:latin typeface="Cooper Black" panose="0208090404030B020404" pitchFamily="18" charset="77"/>
              </a:rPr>
              <a:t>La clase Cliente representa a un cliente del programa de recompensas. Cada cliente tiene atributos como un nombre y una lista de afiliaciones que indican a qué compañías está asociado. La clase también incluye métodos como agregar_compania_afiliada, que permite agregar compañías afiliadas a la lista del cliente, así como el método __str__, que muestra el nombre del cliente y las compañías a las que está afiliado.</a:t>
            </a:r>
          </a:p>
        </p:txBody>
      </p:sp>
      <p:pic>
        <p:nvPicPr>
          <p:cNvPr id="5" name="Imagen 4">
            <a:extLst>
              <a:ext uri="{FF2B5EF4-FFF2-40B4-BE49-F238E27FC236}">
                <a16:creationId xmlns:a16="http://schemas.microsoft.com/office/drawing/2014/main" id="{CC8E7F82-BA2A-C939-5217-2CF252F2CDE3}"/>
              </a:ext>
            </a:extLst>
          </p:cNvPr>
          <p:cNvPicPr>
            <a:picLocks noChangeAspect="1"/>
          </p:cNvPicPr>
          <p:nvPr/>
        </p:nvPicPr>
        <p:blipFill>
          <a:blip r:embed="rId3"/>
          <a:stretch>
            <a:fillRect/>
          </a:stretch>
        </p:blipFill>
        <p:spPr>
          <a:xfrm>
            <a:off x="4968346" y="1457854"/>
            <a:ext cx="2695575" cy="1724025"/>
          </a:xfrm>
          <a:prstGeom prst="rect">
            <a:avLst/>
          </a:prstGeom>
        </p:spPr>
      </p:pic>
    </p:spTree>
    <p:extLst>
      <p:ext uri="{BB962C8B-B14F-4D97-AF65-F5344CB8AC3E}">
        <p14:creationId xmlns:p14="http://schemas.microsoft.com/office/powerpoint/2010/main" val="41884290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49664AC-9E82-B38F-53B1-9262B7B945AE}"/>
              </a:ext>
            </a:extLst>
          </p:cNvPr>
          <p:cNvSpPr>
            <a:spLocks noGrp="1"/>
          </p:cNvSpPr>
          <p:nvPr>
            <p:ph type="title"/>
          </p:nvPr>
        </p:nvSpPr>
        <p:spPr>
          <a:xfrm>
            <a:off x="474028" y="318452"/>
            <a:ext cx="3932237" cy="914400"/>
          </a:xfrm>
        </p:spPr>
        <p:txBody>
          <a:bodyPr>
            <a:normAutofit/>
          </a:bodyPr>
          <a:lstStyle/>
          <a:p>
            <a:pPr algn="ctr"/>
            <a:r>
              <a:rPr lang="es-MX" sz="4800" dirty="0">
                <a:solidFill>
                  <a:schemeClr val="bg1"/>
                </a:solidFill>
                <a:latin typeface="Cooper Black" panose="0208090404030B020404" pitchFamily="18" charset="77"/>
              </a:rPr>
              <a:t>ClienteVIP</a:t>
            </a:r>
          </a:p>
        </p:txBody>
      </p:sp>
      <p:sp>
        <p:nvSpPr>
          <p:cNvPr id="4" name="Marcador de texto 3">
            <a:extLst>
              <a:ext uri="{FF2B5EF4-FFF2-40B4-BE49-F238E27FC236}">
                <a16:creationId xmlns:a16="http://schemas.microsoft.com/office/drawing/2014/main" id="{EDD0BEC8-6D82-A307-1633-D3885ACCFEA6}"/>
              </a:ext>
            </a:extLst>
          </p:cNvPr>
          <p:cNvSpPr>
            <a:spLocks noGrp="1"/>
          </p:cNvSpPr>
          <p:nvPr>
            <p:ph type="body" sz="half" idx="2"/>
          </p:nvPr>
        </p:nvSpPr>
        <p:spPr>
          <a:xfrm>
            <a:off x="474028" y="1356360"/>
            <a:ext cx="3932237" cy="3811588"/>
          </a:xfrm>
        </p:spPr>
        <p:txBody>
          <a:bodyPr>
            <a:normAutofit lnSpcReduction="10000"/>
          </a:bodyPr>
          <a:lstStyle/>
          <a:p>
            <a:r>
              <a:rPr lang="es-MX" dirty="0">
                <a:solidFill>
                  <a:schemeClr val="bg1"/>
                </a:solidFill>
                <a:latin typeface="Cooper Black" panose="0208090404030B020404" pitchFamily="18" charset="77"/>
              </a:rPr>
              <a:t>La clase ClienteVIP hereda de la clase Cliente y agrega funcionalidades adicionales para clientes que alcanzan la categoría VIP al ser miembros de cinco o más compañías socias del programa. Los clientes VIP tienen la capacidad de transferir beneficios entre compañías. Esto se logra a través de los métodos</a:t>
            </a:r>
          </a:p>
          <a:p>
            <a:r>
              <a:rPr lang="es-MX" dirty="0">
                <a:solidFill>
                  <a:schemeClr val="bg1"/>
                </a:solidFill>
                <a:latin typeface="Cooper Black" panose="0208090404030B020404" pitchFamily="18" charset="77"/>
              </a:rPr>
              <a:t>agregar_beneficio_transferible y quitar_beneficio_transferible para agregar o eliminar beneficios transferibles, y el método transferir_beneficios para transferir un beneficio de una compañía a otra.</a:t>
            </a:r>
          </a:p>
        </p:txBody>
      </p:sp>
      <p:pic>
        <p:nvPicPr>
          <p:cNvPr id="5" name="Imagen 4">
            <a:extLst>
              <a:ext uri="{FF2B5EF4-FFF2-40B4-BE49-F238E27FC236}">
                <a16:creationId xmlns:a16="http://schemas.microsoft.com/office/drawing/2014/main" id="{908BAFD7-33F4-B6A1-01B3-987D0A1D1D7D}"/>
              </a:ext>
            </a:extLst>
          </p:cNvPr>
          <p:cNvPicPr>
            <a:picLocks noChangeAspect="1"/>
          </p:cNvPicPr>
          <p:nvPr/>
        </p:nvPicPr>
        <p:blipFill>
          <a:blip r:embed="rId3"/>
          <a:stretch>
            <a:fillRect/>
          </a:stretch>
        </p:blipFill>
        <p:spPr>
          <a:xfrm>
            <a:off x="4331228" y="1356360"/>
            <a:ext cx="3343275" cy="1752600"/>
          </a:xfrm>
          <a:prstGeom prst="rect">
            <a:avLst/>
          </a:prstGeom>
        </p:spPr>
      </p:pic>
    </p:spTree>
    <p:extLst>
      <p:ext uri="{BB962C8B-B14F-4D97-AF65-F5344CB8AC3E}">
        <p14:creationId xmlns:p14="http://schemas.microsoft.com/office/powerpoint/2010/main" val="435523600"/>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2400</TotalTime>
  <Words>1071</Words>
  <Application>Microsoft Office PowerPoint</Application>
  <PresentationFormat>Panorámica</PresentationFormat>
  <Paragraphs>66</Paragraphs>
  <Slides>24</Slides>
  <Notes>0</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24</vt:i4>
      </vt:variant>
    </vt:vector>
  </HeadingPairs>
  <TitlesOfParts>
    <vt:vector size="30" baseType="lpstr">
      <vt:lpstr>ADLaM Display</vt:lpstr>
      <vt:lpstr>Arial</vt:lpstr>
      <vt:lpstr>Calibri</vt:lpstr>
      <vt:lpstr>Calibri Light</vt:lpstr>
      <vt:lpstr>Cooper Black</vt:lpstr>
      <vt:lpstr>Tema de Office</vt:lpstr>
      <vt:lpstr>PROYECTO</vt:lpstr>
      <vt:lpstr>DESCRIPCION DEL PROBLEMA</vt:lpstr>
      <vt:lpstr>ANALISIS DEL PROBLEMA</vt:lpstr>
      <vt:lpstr>REQUISITOS CLAVE</vt:lpstr>
      <vt:lpstr>ENTIDADES CLAVE</vt:lpstr>
      <vt:lpstr>DISEÑO</vt:lpstr>
      <vt:lpstr>DIAGRAMA UML</vt:lpstr>
      <vt:lpstr>Cliente</vt:lpstr>
      <vt:lpstr>ClienteVIP</vt:lpstr>
      <vt:lpstr>Presentación de PowerPoint</vt:lpstr>
      <vt:lpstr>ProgramaRecompensas</vt:lpstr>
      <vt:lpstr>Main</vt:lpstr>
      <vt:lpstr>Menus</vt:lpstr>
      <vt:lpstr>RELACIONES ENTRE CLASES</vt:lpstr>
      <vt:lpstr>Cliente y Compania socia</vt:lpstr>
      <vt:lpstr>ClienteVip, cliente y Compania socia</vt:lpstr>
      <vt:lpstr>PrgramaRecompensas,cliente y clienteVIP</vt:lpstr>
      <vt:lpstr>Main y ProgramaRecompensas</vt:lpstr>
      <vt:lpstr>Menus</vt:lpstr>
      <vt:lpstr>Presentación de PowerPoint</vt:lpstr>
      <vt:lpstr>Presentación de PowerPoint</vt:lpstr>
      <vt:lpstr>Presentación de PowerPoint</vt:lpstr>
      <vt:lpstr>Presentación de PowerPoint</vt:lpstr>
      <vt:lpstr>DEMOSTRACION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PROYECTO</dc:title>
  <dc:creator>LUIS FERNANDO FABIAN GUZMAN</dc:creator>
  <cp:lastModifiedBy>LUIS FERNANDO FABIAN GUZMAN</cp:lastModifiedBy>
  <cp:revision>6</cp:revision>
  <dcterms:created xsi:type="dcterms:W3CDTF">2023-10-13T21:05:13Z</dcterms:created>
  <dcterms:modified xsi:type="dcterms:W3CDTF">2023-10-16T01:34:52Z</dcterms:modified>
</cp:coreProperties>
</file>